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76" r:id="rId4"/>
    <p:sldId id="278" r:id="rId5"/>
    <p:sldId id="266" r:id="rId6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9820" autoAdjust="0"/>
  </p:normalViewPr>
  <p:slideViewPr>
    <p:cSldViewPr snapToGrid="0">
      <p:cViewPr>
        <p:scale>
          <a:sx n="100" d="100"/>
          <a:sy n="100" d="100"/>
        </p:scale>
        <p:origin x="300" y="-79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&#50696;&#49828;24.pdf" TargetMode="External"/><Relationship Id="rId2" Type="http://schemas.openxmlformats.org/officeDocument/2006/relationships/hyperlink" Target="CnT&#4370;&#4460;&#4361;&#4449;0512.pdf" TargetMode="External"/><Relationship Id="rId1" Type="http://schemas.openxmlformats.org/officeDocument/2006/relationships/hyperlink" Target="https://www.facebook.com/lovecurlysue" TargetMode="External"/><Relationship Id="rId5" Type="http://schemas.openxmlformats.org/officeDocument/2006/relationships/hyperlink" Target="http://www.k-epub.com/crema/index.jsp" TargetMode="External"/><Relationship Id="rId4" Type="http://schemas.openxmlformats.org/officeDocument/2006/relationships/hyperlink" Target="http://www.istyle24.com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75A5CE-2633-454E-BB0F-F55430B3D530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C80E9C4-9498-4C2B-A035-266CF592905E}">
      <dgm:prSet phldrT="[텍스트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bg2">
            <a:lumMod val="50000"/>
          </a:schemeClr>
        </a:solidFill>
      </dgm:spPr>
      <dgm:t>
        <a:bodyPr/>
        <a:lstStyle/>
        <a:p>
          <a:pPr latinLnBrk="1"/>
          <a:r>
            <a:rPr lang="ko-KR" altLang="en-US" sz="1600" b="1" dirty="0" smtClean="0">
              <a:solidFill>
                <a:schemeClr val="bg1"/>
              </a:solidFill>
              <a:latin typeface="+mj-lt"/>
            </a:rPr>
            <a:t>한세예스</a:t>
          </a:r>
          <a:r>
            <a:rPr lang="en-US" altLang="ko-KR" sz="1600" b="1" dirty="0" smtClean="0">
              <a:solidFill>
                <a:schemeClr val="bg1"/>
              </a:solidFill>
              <a:latin typeface="+mj-lt"/>
            </a:rPr>
            <a:t>24</a:t>
          </a:r>
          <a:r>
            <a:rPr lang="ko-KR" altLang="en-US" sz="1600" b="1" dirty="0" err="1" smtClean="0">
              <a:solidFill>
                <a:schemeClr val="bg1"/>
              </a:solidFill>
              <a:latin typeface="+mj-lt"/>
            </a:rPr>
            <a:t>홀딩스</a:t>
          </a:r>
          <a:endParaRPr lang="ko-KR" altLang="en-US" sz="1600" b="1" dirty="0">
            <a:solidFill>
              <a:schemeClr val="bg1"/>
            </a:solidFill>
            <a:latin typeface="+mj-lt"/>
          </a:endParaRPr>
        </a:p>
      </dgm:t>
    </dgm:pt>
    <dgm:pt modelId="{AAF47FDD-AAF4-4B7A-85CD-7BE4B7FE9D2C}" type="parTrans" cxnId="{BFD21299-6441-43A3-9FD7-55963ACD72DA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C5CAED45-2BAC-4D0F-AD19-ABD3DEAC796F}" type="sibTrans" cxnId="{BFD21299-6441-43A3-9FD7-55963ACD72DA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AD274B27-5D78-4771-8747-AEE93F5F7AE9}">
      <dgm:prSet phldrT="[텍스트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latinLnBrk="1"/>
          <a:r>
            <a:rPr lang="ko-KR" altLang="en-US" sz="1400" dirty="0" smtClean="0">
              <a:latin typeface="+mj-lt"/>
            </a:rPr>
            <a:t>한세실업</a:t>
          </a:r>
          <a:endParaRPr lang="ko-KR" altLang="en-US" sz="1400" dirty="0">
            <a:latin typeface="+mj-lt"/>
          </a:endParaRPr>
        </a:p>
      </dgm:t>
    </dgm:pt>
    <dgm:pt modelId="{4AC6E89A-CF68-4091-B668-5773276DE73C}" type="parTrans" cxnId="{DA2DBC1A-AF86-4991-846A-F1D56778BA2F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ED80E0C3-687A-4BCD-9885-FAD486A9200C}" type="sibTrans" cxnId="{DA2DBC1A-AF86-4991-846A-F1D56778BA2F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BCAE33C7-2CED-4150-9B94-181EB8E88A08}">
      <dgm:prSet phldrT="[텍스트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latinLnBrk="1"/>
          <a:r>
            <a:rPr lang="ko-KR" altLang="en-US" dirty="0" smtClean="0">
              <a:latin typeface="+mj-lt"/>
            </a:rPr>
            <a:t>해외법인</a:t>
          </a:r>
          <a:endParaRPr lang="en-US" altLang="ko-KR" dirty="0" smtClean="0">
            <a:latin typeface="+mj-lt"/>
          </a:endParaRPr>
        </a:p>
      </dgm:t>
    </dgm:pt>
    <dgm:pt modelId="{170506AA-D3AA-4550-8113-792FF13A0A2A}" type="parTrans" cxnId="{CABE1501-42C3-40D4-8252-F3D6DB900694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DFACF0E4-9B66-4FF6-B804-32B35D21A77A}" type="sibTrans" cxnId="{CABE1501-42C3-40D4-8252-F3D6DB900694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2AA342CA-5124-4008-980E-F4EF140F26FE}">
      <dgm:prSet phldrT="[텍스트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latinLnBrk="1"/>
          <a:r>
            <a:rPr lang="ko-KR" altLang="en-US" dirty="0" smtClean="0">
              <a:latin typeface="+mj-lt"/>
            </a:rPr>
            <a:t>드림스코</a:t>
          </a:r>
          <a:endParaRPr lang="en-US" altLang="ko-KR" dirty="0" smtClean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16AE372B-0EE6-479A-8DE9-484894C38B5E}" type="parTrans" cxnId="{0BB04BAE-CAB8-4834-A27F-036334A1D4FA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7C19E36B-E7D7-4781-9F71-B5384D2CB2E0}" type="sibTrans" cxnId="{0BB04BAE-CAB8-4834-A27F-036334A1D4FA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B02D32EC-B120-420D-BE42-5059AA7B346D}">
      <dgm:prSet phldrT="[텍스트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latinLnBrk="1"/>
          <a:r>
            <a:rPr lang="ko-KR" altLang="en-US" sz="1200" dirty="0" err="1" smtClean="0">
              <a:solidFill>
                <a:schemeClr val="tx1"/>
              </a:solidFill>
              <a:latin typeface="+mj-lt"/>
            </a:rPr>
            <a:t>칼라앤터치</a:t>
          </a:r>
          <a:endParaRPr lang="ko-KR" altLang="en-US" sz="1200" dirty="0">
            <a:solidFill>
              <a:schemeClr val="tx1"/>
            </a:solidFill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file"/>
          </dgm14:cNvPr>
        </a:ext>
      </dgm:extLst>
    </dgm:pt>
    <dgm:pt modelId="{97571A5B-2083-402B-86FF-44FC782FE591}" type="parTrans" cxnId="{EB82312E-235A-4DA1-B6EA-38961B277383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E3249FF9-46EA-444F-BEC5-82BB1B1D9F77}" type="sibTrans" cxnId="{EB82312E-235A-4DA1-B6EA-38961B277383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9D6CFF4E-E1A3-4D41-B8C8-1D275C6E7FE2}">
      <dgm:prSet phldrT="[텍스트]" custT="1"/>
      <dgm:spPr>
        <a:noFill/>
      </dgm:spPr>
      <dgm:t>
        <a:bodyPr/>
        <a:lstStyle/>
        <a:p>
          <a:pPr latinLnBrk="1"/>
          <a:r>
            <a:rPr lang="ko-KR" altLang="en-US" sz="1600" dirty="0" smtClean="0">
              <a:latin typeface="+mj-lt"/>
            </a:rPr>
            <a:t>지주회사</a:t>
          </a:r>
          <a:endParaRPr lang="ko-KR" altLang="en-US" sz="1600" dirty="0">
            <a:latin typeface="+mj-lt"/>
          </a:endParaRPr>
        </a:p>
      </dgm:t>
    </dgm:pt>
    <dgm:pt modelId="{C3A6CE52-EFA0-4FAE-B7AB-351CCCE9C53A}" type="parTrans" cxnId="{10EDA19A-4626-4FF6-94B2-653EA20E9B30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FBD6CA0C-F105-4DC2-96A5-1F1C7A145B84}" type="sibTrans" cxnId="{10EDA19A-4626-4FF6-94B2-653EA20E9B30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4026F816-3F60-4BC3-B2A8-D31023A0B4DC}">
      <dgm:prSet phldrT="[텍스트]" custT="1"/>
      <dgm:spPr>
        <a:noFill/>
      </dgm:spPr>
      <dgm:t>
        <a:bodyPr/>
        <a:lstStyle/>
        <a:p>
          <a:pPr latinLnBrk="1"/>
          <a:r>
            <a:rPr lang="ko-KR" altLang="en-US" sz="1600" dirty="0" smtClean="0">
              <a:latin typeface="+mj-lt"/>
            </a:rPr>
            <a:t>자회사</a:t>
          </a:r>
          <a:r>
            <a:rPr lang="en-US" altLang="ko-KR" sz="1600" dirty="0" smtClean="0">
              <a:latin typeface="+mj-lt"/>
            </a:rPr>
            <a:t>&amp;</a:t>
          </a:r>
          <a:r>
            <a:rPr lang="ko-KR" altLang="en-US" sz="1600" dirty="0" smtClean="0">
              <a:latin typeface="+mj-lt"/>
            </a:rPr>
            <a:t>관계사</a:t>
          </a:r>
          <a:endParaRPr lang="ko-KR" altLang="en-US" sz="1600" dirty="0">
            <a:latin typeface="+mj-lt"/>
          </a:endParaRPr>
        </a:p>
      </dgm:t>
    </dgm:pt>
    <dgm:pt modelId="{F2EA2F85-952A-43B9-B25A-0A903C28A7C2}" type="parTrans" cxnId="{9BA01394-0E05-4560-93F8-1C81F9D7ADE0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B5859B14-F82C-49D3-8993-874FABA442B4}" type="sibTrans" cxnId="{9BA01394-0E05-4560-93F8-1C81F9D7ADE0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40008115-0BA5-4E29-9DFE-8E18FA1F1D4E}">
      <dgm:prSet phldrT="[텍스트]" custT="1"/>
      <dgm:spPr>
        <a:noFill/>
      </dgm:spPr>
      <dgm:t>
        <a:bodyPr/>
        <a:lstStyle/>
        <a:p>
          <a:pPr latinLnBrk="1"/>
          <a:r>
            <a:rPr lang="ko-KR" altLang="en-US" sz="1600" dirty="0" smtClean="0">
              <a:latin typeface="+mj-lt"/>
            </a:rPr>
            <a:t>손자회사</a:t>
          </a:r>
          <a:endParaRPr lang="ko-KR" altLang="en-US" sz="1600" dirty="0">
            <a:latin typeface="+mj-lt"/>
          </a:endParaRPr>
        </a:p>
      </dgm:t>
    </dgm:pt>
    <dgm:pt modelId="{EB9D0531-FF08-438B-A4BB-37B48E0124A5}" type="parTrans" cxnId="{0CCE7C52-988B-40E9-B4F9-73B17789F97B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CE1DA9C9-EE3D-4691-8349-5CD1D08B8EF1}" type="sibTrans" cxnId="{0CCE7C52-988B-40E9-B4F9-73B17789F97B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2E0E8C82-5254-46DA-9723-A14B71826F9B}">
      <dgm:prSet phldrT="[텍스트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ko-KR" altLang="en-US" sz="1400" dirty="0" smtClean="0">
              <a:latin typeface="+mj-lt"/>
            </a:rPr>
            <a:t>예스</a:t>
          </a:r>
          <a:r>
            <a:rPr lang="en-US" altLang="ko-KR" sz="1400" dirty="0" smtClean="0">
              <a:latin typeface="+mj-lt"/>
            </a:rPr>
            <a:t>24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file"/>
          </dgm14:cNvPr>
        </a:ext>
      </dgm:extLst>
    </dgm:pt>
    <dgm:pt modelId="{049FF944-5A42-42FA-8157-8FC575FA3855}" type="parTrans" cxnId="{9F765871-79AA-4360-BC26-323013846DB9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BA8B9A13-2770-487E-8E26-DB31F4500FE7}" type="sibTrans" cxnId="{9F765871-79AA-4360-BC26-323013846DB9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BDBBC8C1-A83E-4E5B-B303-FC22A775364C}">
      <dgm:prSet phldrT="[텍스트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ko-KR" altLang="en-US" sz="1100" dirty="0" smtClean="0">
              <a:latin typeface="+mj-lt"/>
            </a:rPr>
            <a:t>아이스타일</a:t>
          </a:r>
          <a:r>
            <a:rPr lang="en-US" altLang="ko-KR" sz="1100" dirty="0" smtClean="0">
              <a:latin typeface="+mj-lt"/>
            </a:rPr>
            <a:t>24(</a:t>
          </a:r>
          <a:r>
            <a:rPr lang="ko-KR" altLang="en-US" sz="1100" dirty="0" smtClean="0">
              <a:latin typeface="+mj-lt"/>
            </a:rPr>
            <a:t>관계사</a:t>
          </a:r>
          <a:r>
            <a:rPr lang="en-US" altLang="ko-KR" sz="1100" dirty="0" smtClean="0">
              <a:latin typeface="+mj-lt"/>
            </a:rPr>
            <a:t>)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/>
          </dgm14:cNvPr>
        </a:ext>
      </dgm:extLst>
    </dgm:pt>
    <dgm:pt modelId="{2B9AD5A9-A921-4877-AA31-9ED50406CE9C}" type="parTrans" cxnId="{91B34500-C87B-427B-92C2-1EF4F301CC1E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F78F124E-1074-450C-BDE9-B168F1B1526E}" type="sibTrans" cxnId="{91B34500-C87B-427B-92C2-1EF4F301CC1E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0BD296E2-8B55-4741-A431-95A731CE23C4}">
      <dgm:prSet phldrT="[텍스트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ko-KR" altLang="en-US" dirty="0" smtClean="0">
              <a:latin typeface="+mj-lt"/>
            </a:rPr>
            <a:t>해외법인</a:t>
          </a:r>
          <a:endParaRPr lang="en-US" altLang="ko-KR" dirty="0" smtClean="0">
            <a:latin typeface="+mj-lt"/>
          </a:endParaRPr>
        </a:p>
      </dgm:t>
    </dgm:pt>
    <dgm:pt modelId="{3B83D29F-EAE5-4BDF-B8E8-0AC0B2F3DF46}" type="parTrans" cxnId="{42F85F9E-7883-441B-8557-F43E79C1CF37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78CCAFFA-96D9-4315-907F-EFCCD7804AB3}" type="sibTrans" cxnId="{42F85F9E-7883-441B-8557-F43E79C1CF37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3902B371-F80A-4301-98EA-D5DB7CD131E7}">
      <dgm:prSet phldrT="[텍스트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ko-KR" altLang="en-US" dirty="0" smtClean="0">
              <a:latin typeface="+mj-lt"/>
            </a:rPr>
            <a:t>한국이퍼브  </a:t>
          </a:r>
          <a:r>
            <a:rPr lang="en-US" altLang="ko-KR" dirty="0" smtClean="0">
              <a:latin typeface="+mj-lt"/>
            </a:rPr>
            <a:t>(</a:t>
          </a:r>
          <a:r>
            <a:rPr lang="ko-KR" altLang="en-US" dirty="0" smtClean="0">
              <a:latin typeface="+mj-lt"/>
            </a:rPr>
            <a:t>지분</a:t>
          </a:r>
          <a:r>
            <a:rPr lang="en-US" altLang="ko-KR" dirty="0" smtClean="0">
              <a:latin typeface="+mj-lt"/>
            </a:rPr>
            <a:t>39.88%)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/>
          </dgm14:cNvPr>
        </a:ext>
      </dgm:extLst>
    </dgm:pt>
    <dgm:pt modelId="{2AACFF53-7A0A-4A84-9EA6-C49A412AE744}" type="parTrans" cxnId="{36758331-ABE3-4C32-A621-08FD74478131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FE2E0479-A90D-4A77-A3E1-DBD6F7833AD4}" type="sibTrans" cxnId="{36758331-ABE3-4C32-A621-08FD74478131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410BA5E9-1CDF-4360-914B-B2CDF3542511}">
      <dgm:prSet phldrT="[텍스트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latinLnBrk="1"/>
          <a:r>
            <a:rPr lang="ko-KR" altLang="en-US" dirty="0" smtClean="0">
              <a:latin typeface="+mj-lt"/>
            </a:rPr>
            <a:t>해외오피스</a:t>
          </a:r>
          <a:endParaRPr lang="en-US" altLang="ko-KR" dirty="0" smtClean="0">
            <a:latin typeface="+mj-lt"/>
          </a:endParaRPr>
        </a:p>
      </dgm:t>
    </dgm:pt>
    <dgm:pt modelId="{5EBADDD9-1793-4238-829C-9ECC12C8D687}" type="parTrans" cxnId="{1F914FF7-BCFA-4D3B-9558-F211CB2E7AED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5DD1DFA1-DBDE-4CB3-B8B9-F5A81D716C2E}" type="sibTrans" cxnId="{1F914FF7-BCFA-4D3B-9558-F211CB2E7AED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EDB3E02D-5F2B-44B6-9651-B4A916195A2E}">
      <dgm:prSet phldrT="[텍스트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latinLnBrk="1"/>
          <a:r>
            <a:rPr lang="en-US" altLang="ko-KR" dirty="0" smtClean="0">
              <a:solidFill>
                <a:schemeClr val="tx1"/>
              </a:solidFill>
              <a:latin typeface="+mj-lt"/>
            </a:rPr>
            <a:t>C&amp;T </a:t>
          </a:r>
          <a:r>
            <a:rPr lang="en-US" altLang="ko-KR" dirty="0" err="1" smtClean="0">
              <a:solidFill>
                <a:schemeClr val="tx1"/>
              </a:solidFill>
              <a:latin typeface="+mj-lt"/>
            </a:rPr>
            <a:t>Vina</a:t>
          </a:r>
          <a:endParaRPr lang="en-US" altLang="ko-KR" dirty="0" smtClean="0">
            <a:solidFill>
              <a:schemeClr val="tx1"/>
            </a:solidFill>
            <a:latin typeface="+mj-lt"/>
          </a:endParaRPr>
        </a:p>
      </dgm:t>
    </dgm:pt>
    <dgm:pt modelId="{2F42AF41-9647-4AC6-A958-32CAD5A5DF43}" type="parTrans" cxnId="{3404287F-7E96-40F3-BD86-9C0D3F56EA94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351EF194-E2AF-442E-AEB6-60774661D35F}" type="sibTrans" cxnId="{3404287F-7E96-40F3-BD86-9C0D3F56EA94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D23699C4-8B29-44CC-AEDE-07DCED9595EB}">
      <dgm:prSet phldrT="[텍스트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latinLnBrk="1"/>
          <a:r>
            <a:rPr lang="ko-KR" altLang="en-US" dirty="0" smtClean="0">
              <a:latin typeface="+mj-lt"/>
            </a:rPr>
            <a:t>해외법인</a:t>
          </a:r>
          <a:endParaRPr lang="en-US" altLang="ko-KR" dirty="0" smtClean="0">
            <a:latin typeface="+mj-lt"/>
          </a:endParaRPr>
        </a:p>
      </dgm:t>
    </dgm:pt>
    <dgm:pt modelId="{7F232681-0EDA-438C-B746-139EABF136E5}" type="parTrans" cxnId="{31DBE1DA-D4E6-4B6E-928D-C1FE23EEA7D9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A9847137-DCB1-4803-89D3-4B4699205CF9}" type="sibTrans" cxnId="{31DBE1DA-D4E6-4B6E-928D-C1FE23EEA7D9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F6E6BB99-4F0F-4686-AA27-75D02B5D7435}">
      <dgm:prSet phldrT="[텍스트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latinLnBrk="1"/>
          <a:r>
            <a:rPr lang="ko-KR" altLang="en-US" dirty="0" smtClean="0">
              <a:latin typeface="+mj-lt"/>
            </a:rPr>
            <a:t>지역오피스</a:t>
          </a:r>
          <a:endParaRPr lang="en-US" altLang="ko-KR" dirty="0" smtClean="0">
            <a:latin typeface="+mj-lt"/>
          </a:endParaRPr>
        </a:p>
      </dgm:t>
    </dgm:pt>
    <dgm:pt modelId="{273ECEF6-BF39-44E5-895D-23B28536D33A}" type="parTrans" cxnId="{BF2354A9-493B-4E5C-8A20-5A0A47BE7A75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D885B85F-1260-4E38-A4D9-585BF54BD351}" type="sibTrans" cxnId="{BF2354A9-493B-4E5C-8A20-5A0A47BE7A75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1DC2BA78-6A74-4401-A91E-65A76C38798E}">
      <dgm:prSet phldrT="[텍스트]" custT="1"/>
      <dgm:spPr>
        <a:noFill/>
      </dgm:spPr>
      <dgm:t>
        <a:bodyPr/>
        <a:lstStyle/>
        <a:p>
          <a:pPr latinLnBrk="1"/>
          <a:r>
            <a:rPr lang="ko-KR" altLang="en-US" sz="1600" dirty="0" smtClean="0">
              <a:latin typeface="+mj-lt"/>
            </a:rPr>
            <a:t>증손회사</a:t>
          </a:r>
          <a:endParaRPr lang="ko-KR" altLang="en-US" sz="1600" dirty="0">
            <a:latin typeface="+mj-lt"/>
          </a:endParaRPr>
        </a:p>
      </dgm:t>
    </dgm:pt>
    <dgm:pt modelId="{D54C4BA2-E5B9-4D1B-8280-6E49BD71E13D}" type="parTrans" cxnId="{EE127596-8560-4668-B5BE-96DCF872B48E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071F6459-ED98-4044-9F2C-79A1E8233FDC}" type="sibTrans" cxnId="{EE127596-8560-4668-B5BE-96DCF872B48E}">
      <dgm:prSet/>
      <dgm:spPr/>
      <dgm:t>
        <a:bodyPr/>
        <a:lstStyle/>
        <a:p>
          <a:pPr latinLnBrk="1"/>
          <a:endParaRPr lang="ko-KR" altLang="en-US">
            <a:latin typeface="+mj-lt"/>
          </a:endParaRPr>
        </a:p>
      </dgm:t>
    </dgm:pt>
    <dgm:pt modelId="{CC1B0716-B9AA-49AB-B2CC-4ECDE3F968B7}">
      <dgm:prSet phldrT="[텍스트]" custT="1"/>
      <dgm:spPr>
        <a:noFill/>
      </dgm:spPr>
      <dgm:t>
        <a:bodyPr/>
        <a:lstStyle/>
        <a:p>
          <a:pPr latinLnBrk="1"/>
          <a:endParaRPr lang="ko-KR" altLang="en-US" sz="1600" dirty="0">
            <a:latin typeface="+mj-lt"/>
          </a:endParaRPr>
        </a:p>
      </dgm:t>
    </dgm:pt>
    <dgm:pt modelId="{098CA1FC-72D1-4FA7-9933-4B8D3F28FB6B}" type="sibTrans" cxnId="{8D513B10-6ECE-4AB5-B772-DBACAE374CEE}">
      <dgm:prSet/>
      <dgm:spPr/>
      <dgm:t>
        <a:bodyPr/>
        <a:lstStyle/>
        <a:p>
          <a:pPr latinLnBrk="1"/>
          <a:endParaRPr lang="ko-KR" altLang="en-US"/>
        </a:p>
      </dgm:t>
    </dgm:pt>
    <dgm:pt modelId="{5540B93D-5D0A-4601-A532-A742E7FA6F7E}" type="parTrans" cxnId="{8D513B10-6ECE-4AB5-B772-DBACAE374CEE}">
      <dgm:prSet/>
      <dgm:spPr/>
      <dgm:t>
        <a:bodyPr/>
        <a:lstStyle/>
        <a:p>
          <a:pPr latinLnBrk="1"/>
          <a:endParaRPr lang="ko-KR" altLang="en-US"/>
        </a:p>
      </dgm:t>
    </dgm:pt>
    <dgm:pt modelId="{B6B18D33-3933-411C-810D-F4CF4024051B}" type="pres">
      <dgm:prSet presAssocID="{A075A5CE-2633-454E-BB0F-F55430B3D530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D913BE4-0CA3-41E0-8C69-4BF7F2C47EF9}" type="pres">
      <dgm:prSet presAssocID="{A075A5CE-2633-454E-BB0F-F55430B3D530}" presName="hierFlow" presStyleCnt="0"/>
      <dgm:spPr/>
    </dgm:pt>
    <dgm:pt modelId="{2713B803-997F-45D3-8D04-0BE13217FFC9}" type="pres">
      <dgm:prSet presAssocID="{A075A5CE-2633-454E-BB0F-F55430B3D530}" presName="firstBuf" presStyleCnt="0"/>
      <dgm:spPr/>
    </dgm:pt>
    <dgm:pt modelId="{3CADC9EB-F774-425D-BB97-573D2B91BB29}" type="pres">
      <dgm:prSet presAssocID="{A075A5CE-2633-454E-BB0F-F55430B3D530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58B01E6B-1EAB-4805-A4DB-E10217DBFAFA}" type="pres">
      <dgm:prSet presAssocID="{DC80E9C4-9498-4C2B-A035-266CF592905E}" presName="Name14" presStyleCnt="0"/>
      <dgm:spPr/>
    </dgm:pt>
    <dgm:pt modelId="{06741019-DD09-44FF-BF59-0B2CBC7DEEE8}" type="pres">
      <dgm:prSet presAssocID="{DC80E9C4-9498-4C2B-A035-266CF592905E}" presName="level1Shape" presStyleLbl="node0" presStyleIdx="0" presStyleCnt="1" custScaleX="265858" custLinFactNeighborY="-48963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CFA93B3-B0A2-4013-912D-0FBC756550A9}" type="pres">
      <dgm:prSet presAssocID="{DC80E9C4-9498-4C2B-A035-266CF592905E}" presName="hierChild2" presStyleCnt="0"/>
      <dgm:spPr/>
    </dgm:pt>
    <dgm:pt modelId="{B645601B-534A-41AD-B6BF-795D74F531D8}" type="pres">
      <dgm:prSet presAssocID="{4AC6E89A-CF68-4091-B668-5773276DE73C}" presName="Name19" presStyleLbl="parChTrans1D2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92A5D627-99CE-4889-8378-2C32C372169D}" type="pres">
      <dgm:prSet presAssocID="{AD274B27-5D78-4771-8747-AEE93F5F7AE9}" presName="Name21" presStyleCnt="0"/>
      <dgm:spPr/>
    </dgm:pt>
    <dgm:pt modelId="{799893DF-1A20-4608-BFB3-946669029BFF}" type="pres">
      <dgm:prSet presAssocID="{AD274B27-5D78-4771-8747-AEE93F5F7AE9}" presName="level2Shape" presStyleLbl="node2" presStyleIdx="0" presStyleCnt="4" custScaleX="141364"/>
      <dgm:spPr/>
      <dgm:t>
        <a:bodyPr/>
        <a:lstStyle/>
        <a:p>
          <a:pPr latinLnBrk="1"/>
          <a:endParaRPr lang="ko-KR" altLang="en-US"/>
        </a:p>
      </dgm:t>
    </dgm:pt>
    <dgm:pt modelId="{328EAE31-18BC-4E2A-9196-88E5C78A34D1}" type="pres">
      <dgm:prSet presAssocID="{AD274B27-5D78-4771-8747-AEE93F5F7AE9}" presName="hierChild3" presStyleCnt="0"/>
      <dgm:spPr/>
    </dgm:pt>
    <dgm:pt modelId="{3172F78C-DED2-4F9C-89C1-486BDBFC2DA8}" type="pres">
      <dgm:prSet presAssocID="{170506AA-D3AA-4550-8113-792FF13A0A2A}" presName="Name19" presStyleLbl="parChTrans1D3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C8033936-5ECB-42B1-B67E-0420975EC6CC}" type="pres">
      <dgm:prSet presAssocID="{BCAE33C7-2CED-4150-9B94-181EB8E88A08}" presName="Name21" presStyleCnt="0"/>
      <dgm:spPr/>
    </dgm:pt>
    <dgm:pt modelId="{CD4CD7AC-1E36-4C1C-B5F3-A37ECD4A705B}" type="pres">
      <dgm:prSet presAssocID="{BCAE33C7-2CED-4150-9B94-181EB8E88A08}" presName="level2Shape" presStyleLbl="node3" presStyleIdx="0" presStyleCnt="6" custLinFactNeighborX="0" custLinFactNeighborY="15462"/>
      <dgm:spPr/>
      <dgm:t>
        <a:bodyPr/>
        <a:lstStyle/>
        <a:p>
          <a:pPr latinLnBrk="1"/>
          <a:endParaRPr lang="ko-KR" altLang="en-US"/>
        </a:p>
      </dgm:t>
    </dgm:pt>
    <dgm:pt modelId="{5294BA39-EDE2-4EF1-B50C-BA2E8FE8A885}" type="pres">
      <dgm:prSet presAssocID="{BCAE33C7-2CED-4150-9B94-181EB8E88A08}" presName="hierChild3" presStyleCnt="0"/>
      <dgm:spPr/>
    </dgm:pt>
    <dgm:pt modelId="{F46DB4F1-0AED-4307-B8AB-A3DDD2404A86}" type="pres">
      <dgm:prSet presAssocID="{273ECEF6-BF39-44E5-895D-23B28536D33A}" presName="Name19" presStyleLbl="parChTrans1D4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CE8D8820-BF8B-436C-A4B0-67DEF3C8E9F3}" type="pres">
      <dgm:prSet presAssocID="{F6E6BB99-4F0F-4686-AA27-75D02B5D7435}" presName="Name21" presStyleCnt="0"/>
      <dgm:spPr/>
    </dgm:pt>
    <dgm:pt modelId="{0238BA1F-A735-4B6E-8C1C-22ECC9E5B5BF}" type="pres">
      <dgm:prSet presAssocID="{F6E6BB99-4F0F-4686-AA27-75D02B5D7435}" presName="level2Shape" presStyleLbl="node4" presStyleIdx="0" presStyleCnt="2" custLinFactNeighborY="10308"/>
      <dgm:spPr/>
      <dgm:t>
        <a:bodyPr/>
        <a:lstStyle/>
        <a:p>
          <a:pPr latinLnBrk="1"/>
          <a:endParaRPr lang="ko-KR" altLang="en-US"/>
        </a:p>
      </dgm:t>
    </dgm:pt>
    <dgm:pt modelId="{E780B984-AF4B-4F1B-B3AF-1C72B53B62A3}" type="pres">
      <dgm:prSet presAssocID="{F6E6BB99-4F0F-4686-AA27-75D02B5D7435}" presName="hierChild3" presStyleCnt="0"/>
      <dgm:spPr/>
    </dgm:pt>
    <dgm:pt modelId="{6DF91938-5022-4B39-B1BF-F49EAEEAD4E7}" type="pres">
      <dgm:prSet presAssocID="{5EBADDD9-1793-4238-829C-9ECC12C8D687}" presName="Name19" presStyleLbl="parChTrans1D3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14B78C75-68A5-43EA-ACFD-C26949DEB717}" type="pres">
      <dgm:prSet presAssocID="{410BA5E9-1CDF-4360-914B-B2CDF3542511}" presName="Name21" presStyleCnt="0"/>
      <dgm:spPr/>
    </dgm:pt>
    <dgm:pt modelId="{22A347C7-2011-466B-9416-DF6EE9E9D327}" type="pres">
      <dgm:prSet presAssocID="{410BA5E9-1CDF-4360-914B-B2CDF3542511}" presName="level2Shape" presStyleLbl="node3" presStyleIdx="1" presStyleCnt="6" custLinFactNeighborX="0" custLinFactNeighborY="15462"/>
      <dgm:spPr/>
      <dgm:t>
        <a:bodyPr/>
        <a:lstStyle/>
        <a:p>
          <a:pPr latinLnBrk="1"/>
          <a:endParaRPr lang="ko-KR" altLang="en-US"/>
        </a:p>
      </dgm:t>
    </dgm:pt>
    <dgm:pt modelId="{21A4C789-AFF0-46C6-9D20-803A5546A01D}" type="pres">
      <dgm:prSet presAssocID="{410BA5E9-1CDF-4360-914B-B2CDF3542511}" presName="hierChild3" presStyleCnt="0"/>
      <dgm:spPr/>
    </dgm:pt>
    <dgm:pt modelId="{29698DB7-3C81-4AB7-B191-7F87ED1936F7}" type="pres">
      <dgm:prSet presAssocID="{2F42AF41-9647-4AC6-A958-32CAD5A5DF43}" presName="Name19" presStyleLbl="parChTrans1D3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84427008-8EF8-47D7-AF42-9A2AB8D86DDC}" type="pres">
      <dgm:prSet presAssocID="{EDB3E02D-5F2B-44B6-9651-B4A916195A2E}" presName="Name21" presStyleCnt="0"/>
      <dgm:spPr/>
    </dgm:pt>
    <dgm:pt modelId="{68B23C0B-861D-42F1-82C7-02DFD8E2F102}" type="pres">
      <dgm:prSet presAssocID="{EDB3E02D-5F2B-44B6-9651-B4A916195A2E}" presName="level2Shape" presStyleLbl="node3" presStyleIdx="2" presStyleCnt="6" custLinFactNeighborX="0" custLinFactNeighborY="15462"/>
      <dgm:spPr/>
      <dgm:t>
        <a:bodyPr/>
        <a:lstStyle/>
        <a:p>
          <a:pPr latinLnBrk="1"/>
          <a:endParaRPr lang="ko-KR" altLang="en-US"/>
        </a:p>
      </dgm:t>
    </dgm:pt>
    <dgm:pt modelId="{01C55BB5-1B49-4789-B161-42A5DAC9C619}" type="pres">
      <dgm:prSet presAssocID="{EDB3E02D-5F2B-44B6-9651-B4A916195A2E}" presName="hierChild3" presStyleCnt="0"/>
      <dgm:spPr/>
    </dgm:pt>
    <dgm:pt modelId="{BC2FA8F0-219B-4F05-AEB1-45F3CC9E766A}" type="pres">
      <dgm:prSet presAssocID="{16AE372B-0EE6-479A-8DE9-484894C38B5E}" presName="Name19" presStyleLbl="parChTrans1D3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1CBE871B-2A09-4C97-98DD-1AB23C4E59BC}" type="pres">
      <dgm:prSet presAssocID="{2AA342CA-5124-4008-980E-F4EF140F26FE}" presName="Name21" presStyleCnt="0"/>
      <dgm:spPr/>
    </dgm:pt>
    <dgm:pt modelId="{30ABCFC2-A09D-4D05-9BBF-665B43AEAB96}" type="pres">
      <dgm:prSet presAssocID="{2AA342CA-5124-4008-980E-F4EF140F26FE}" presName="level2Shape" presStyleLbl="node3" presStyleIdx="3" presStyleCnt="6" custLinFactNeighborX="0" custLinFactNeighborY="15462"/>
      <dgm:spPr/>
      <dgm:t>
        <a:bodyPr/>
        <a:lstStyle/>
        <a:p>
          <a:pPr latinLnBrk="1"/>
          <a:endParaRPr lang="ko-KR" altLang="en-US"/>
        </a:p>
      </dgm:t>
    </dgm:pt>
    <dgm:pt modelId="{510D9A1B-3F6B-46F1-BE47-CBA86C9C1843}" type="pres">
      <dgm:prSet presAssocID="{2AA342CA-5124-4008-980E-F4EF140F26FE}" presName="hierChild3" presStyleCnt="0"/>
      <dgm:spPr/>
    </dgm:pt>
    <dgm:pt modelId="{1E049F0D-F5D0-4927-9F5E-3FC616538C26}" type="pres">
      <dgm:prSet presAssocID="{7F232681-0EDA-438C-B746-139EABF136E5}" presName="Name19" presStyleLbl="parChTrans1D4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6E982693-465B-4F61-A09B-9E8CD699C499}" type="pres">
      <dgm:prSet presAssocID="{D23699C4-8B29-44CC-AEDE-07DCED9595EB}" presName="Name21" presStyleCnt="0"/>
      <dgm:spPr/>
    </dgm:pt>
    <dgm:pt modelId="{C45FCE1D-F60B-433C-9B8E-48D08229FCA6}" type="pres">
      <dgm:prSet presAssocID="{D23699C4-8B29-44CC-AEDE-07DCED9595EB}" presName="level2Shape" presStyleLbl="node4" presStyleIdx="1" presStyleCnt="2" custLinFactNeighborY="7731"/>
      <dgm:spPr/>
      <dgm:t>
        <a:bodyPr/>
        <a:lstStyle/>
        <a:p>
          <a:pPr latinLnBrk="1"/>
          <a:endParaRPr lang="ko-KR" altLang="en-US"/>
        </a:p>
      </dgm:t>
    </dgm:pt>
    <dgm:pt modelId="{B1F88F60-9443-4607-8FE3-DED10A108FB4}" type="pres">
      <dgm:prSet presAssocID="{D23699C4-8B29-44CC-AEDE-07DCED9595EB}" presName="hierChild3" presStyleCnt="0"/>
      <dgm:spPr/>
    </dgm:pt>
    <dgm:pt modelId="{C1FC5E89-2F2C-47D1-896C-3E86F4F70EDA}" type="pres">
      <dgm:prSet presAssocID="{97571A5B-2083-402B-86FF-44FC782FE591}" presName="Name19" presStyleLbl="parChTrans1D2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7957212E-B079-40FB-AC42-1D0441EB1E17}" type="pres">
      <dgm:prSet presAssocID="{B02D32EC-B120-420D-BE42-5059AA7B346D}" presName="Name21" presStyleCnt="0"/>
      <dgm:spPr/>
    </dgm:pt>
    <dgm:pt modelId="{5B384197-47F2-4C13-B2F1-0E5F77E69885}" type="pres">
      <dgm:prSet presAssocID="{B02D32EC-B120-420D-BE42-5059AA7B346D}" presName="level2Shape" presStyleLbl="node2" presStyleIdx="1" presStyleCnt="4" custScaleX="141364"/>
      <dgm:spPr/>
      <dgm:t>
        <a:bodyPr/>
        <a:lstStyle/>
        <a:p>
          <a:pPr latinLnBrk="1"/>
          <a:endParaRPr lang="ko-KR" altLang="en-US"/>
        </a:p>
      </dgm:t>
    </dgm:pt>
    <dgm:pt modelId="{8EDE5955-D7F2-4470-A5E0-26F9383D9DBC}" type="pres">
      <dgm:prSet presAssocID="{B02D32EC-B120-420D-BE42-5059AA7B346D}" presName="hierChild3" presStyleCnt="0"/>
      <dgm:spPr/>
    </dgm:pt>
    <dgm:pt modelId="{C6D982BF-295C-4E8D-9868-D8B0F875B28B}" type="pres">
      <dgm:prSet presAssocID="{049FF944-5A42-42FA-8157-8FC575FA3855}" presName="Name19" presStyleLbl="parChTrans1D2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553C05E4-B68A-4AF1-B57A-1C4704E564E5}" type="pres">
      <dgm:prSet presAssocID="{2E0E8C82-5254-46DA-9723-A14B71826F9B}" presName="Name21" presStyleCnt="0"/>
      <dgm:spPr/>
    </dgm:pt>
    <dgm:pt modelId="{6B90247C-5603-4383-851D-C6213ACB9DE1}" type="pres">
      <dgm:prSet presAssocID="{2E0E8C82-5254-46DA-9723-A14B71826F9B}" presName="level2Shape" presStyleLbl="node2" presStyleIdx="2" presStyleCnt="4" custScaleX="141364"/>
      <dgm:spPr/>
      <dgm:t>
        <a:bodyPr/>
        <a:lstStyle/>
        <a:p>
          <a:pPr latinLnBrk="1"/>
          <a:endParaRPr lang="ko-KR" altLang="en-US"/>
        </a:p>
      </dgm:t>
    </dgm:pt>
    <dgm:pt modelId="{0A556204-B188-4E48-8C5F-C4D02CD879C8}" type="pres">
      <dgm:prSet presAssocID="{2E0E8C82-5254-46DA-9723-A14B71826F9B}" presName="hierChild3" presStyleCnt="0"/>
      <dgm:spPr/>
    </dgm:pt>
    <dgm:pt modelId="{8C8D89B8-C964-428F-8E6F-740F6C3C2038}" type="pres">
      <dgm:prSet presAssocID="{3B83D29F-EAE5-4BDF-B8E8-0AC0B2F3DF46}" presName="Name19" presStyleLbl="parChTrans1D3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13FADC40-D36B-4DEF-9BF5-38A926060DC0}" type="pres">
      <dgm:prSet presAssocID="{0BD296E2-8B55-4741-A431-95A731CE23C4}" presName="Name21" presStyleCnt="0"/>
      <dgm:spPr/>
    </dgm:pt>
    <dgm:pt modelId="{5DB8A26F-A11A-4C88-8ADE-BEB51B1A96B6}" type="pres">
      <dgm:prSet presAssocID="{0BD296E2-8B55-4741-A431-95A731CE23C4}" presName="level2Shape" presStyleLbl="node3" presStyleIdx="4" presStyleCnt="6" custLinFactNeighborY="7731"/>
      <dgm:spPr/>
      <dgm:t>
        <a:bodyPr/>
        <a:lstStyle/>
        <a:p>
          <a:pPr latinLnBrk="1"/>
          <a:endParaRPr lang="ko-KR" altLang="en-US"/>
        </a:p>
      </dgm:t>
    </dgm:pt>
    <dgm:pt modelId="{2B4D2752-9099-46E6-B78F-66F2AEAC2C98}" type="pres">
      <dgm:prSet presAssocID="{0BD296E2-8B55-4741-A431-95A731CE23C4}" presName="hierChild3" presStyleCnt="0"/>
      <dgm:spPr/>
    </dgm:pt>
    <dgm:pt modelId="{53825F6B-9400-4DFD-B089-78E46B491A30}" type="pres">
      <dgm:prSet presAssocID="{2AACFF53-7A0A-4A84-9EA6-C49A412AE744}" presName="Name19" presStyleLbl="parChTrans1D3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CDC3E67A-5C0F-4203-8DE0-3B1D5A7DB080}" type="pres">
      <dgm:prSet presAssocID="{3902B371-F80A-4301-98EA-D5DB7CD131E7}" presName="Name21" presStyleCnt="0"/>
      <dgm:spPr/>
    </dgm:pt>
    <dgm:pt modelId="{D463DCA3-790F-421D-BD9C-6EA8C37B70DC}" type="pres">
      <dgm:prSet presAssocID="{3902B371-F80A-4301-98EA-D5DB7CD131E7}" presName="level2Shape" presStyleLbl="node3" presStyleIdx="5" presStyleCnt="6" custScaleX="122471" custLinFactNeighborY="7731"/>
      <dgm:spPr/>
      <dgm:t>
        <a:bodyPr/>
        <a:lstStyle/>
        <a:p>
          <a:pPr latinLnBrk="1"/>
          <a:endParaRPr lang="ko-KR" altLang="en-US"/>
        </a:p>
      </dgm:t>
    </dgm:pt>
    <dgm:pt modelId="{82D6752A-870A-4615-A3F7-ED0BD155A1AE}" type="pres">
      <dgm:prSet presAssocID="{3902B371-F80A-4301-98EA-D5DB7CD131E7}" presName="hierChild3" presStyleCnt="0"/>
      <dgm:spPr/>
    </dgm:pt>
    <dgm:pt modelId="{BC55474C-4C29-4C05-BE81-BA039289D392}" type="pres">
      <dgm:prSet presAssocID="{2B9AD5A9-A921-4877-AA31-9ED50406CE9C}" presName="Name19" presStyleLbl="parChTrans1D2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41D9937E-CFC7-4B3D-AE25-ED2BB216DD03}" type="pres">
      <dgm:prSet presAssocID="{BDBBC8C1-A83E-4E5B-B303-FC22A775364C}" presName="Name21" presStyleCnt="0"/>
      <dgm:spPr/>
    </dgm:pt>
    <dgm:pt modelId="{AD1D7BE9-A2D6-4663-B54B-3341005D4203}" type="pres">
      <dgm:prSet presAssocID="{BDBBC8C1-A83E-4E5B-B303-FC22A775364C}" presName="level2Shape" presStyleLbl="node2" presStyleIdx="3" presStyleCnt="4" custScaleX="141364"/>
      <dgm:spPr/>
      <dgm:t>
        <a:bodyPr/>
        <a:lstStyle/>
        <a:p>
          <a:pPr latinLnBrk="1"/>
          <a:endParaRPr lang="ko-KR" altLang="en-US"/>
        </a:p>
      </dgm:t>
    </dgm:pt>
    <dgm:pt modelId="{1700D572-282B-4F26-996E-7A69E0933C69}" type="pres">
      <dgm:prSet presAssocID="{BDBBC8C1-A83E-4E5B-B303-FC22A775364C}" presName="hierChild3" presStyleCnt="0"/>
      <dgm:spPr/>
    </dgm:pt>
    <dgm:pt modelId="{282A196E-73B2-4EAF-937C-1824E5B6521B}" type="pres">
      <dgm:prSet presAssocID="{A075A5CE-2633-454E-BB0F-F55430B3D530}" presName="bgShapesFlow" presStyleCnt="0"/>
      <dgm:spPr/>
    </dgm:pt>
    <dgm:pt modelId="{0F555E2D-D57E-43F9-86DA-2AF0735354EB}" type="pres">
      <dgm:prSet presAssocID="{9D6CFF4E-E1A3-4D41-B8C8-1D275C6E7FE2}" presName="rectComp" presStyleCnt="0"/>
      <dgm:spPr/>
    </dgm:pt>
    <dgm:pt modelId="{E1A5DDFC-6295-48C3-AF1B-5F75EAE07119}" type="pres">
      <dgm:prSet presAssocID="{9D6CFF4E-E1A3-4D41-B8C8-1D275C6E7FE2}" presName="bgRect" presStyleLbl="bgShp" presStyleIdx="0" presStyleCnt="5" custScaleX="95138" custLinFactNeighborX="-1841" custLinFactNeighborY="-36507"/>
      <dgm:spPr/>
      <dgm:t>
        <a:bodyPr/>
        <a:lstStyle/>
        <a:p>
          <a:pPr latinLnBrk="1"/>
          <a:endParaRPr lang="ko-KR" altLang="en-US"/>
        </a:p>
      </dgm:t>
    </dgm:pt>
    <dgm:pt modelId="{029E26CD-E085-45C1-94AD-3D6A01AFADBB}" type="pres">
      <dgm:prSet presAssocID="{9D6CFF4E-E1A3-4D41-B8C8-1D275C6E7FE2}" presName="bgRectTx" presStyleLbl="bgShp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30B6852-9443-4CD4-81D4-D67E99119D9F}" type="pres">
      <dgm:prSet presAssocID="{9D6CFF4E-E1A3-4D41-B8C8-1D275C6E7FE2}" presName="spComp" presStyleCnt="0"/>
      <dgm:spPr/>
    </dgm:pt>
    <dgm:pt modelId="{8ED97048-BF2F-4CCC-9EB1-8587CD879629}" type="pres">
      <dgm:prSet presAssocID="{9D6CFF4E-E1A3-4D41-B8C8-1D275C6E7FE2}" presName="vSp" presStyleCnt="0"/>
      <dgm:spPr/>
    </dgm:pt>
    <dgm:pt modelId="{DE34AD0C-E186-4EC0-A673-05FE3E4F228A}" type="pres">
      <dgm:prSet presAssocID="{4026F816-3F60-4BC3-B2A8-D31023A0B4DC}" presName="rectComp" presStyleCnt="0"/>
      <dgm:spPr/>
    </dgm:pt>
    <dgm:pt modelId="{6CBD4499-6B4B-4ECE-9FA5-E6C9CD7B9AC1}" type="pres">
      <dgm:prSet presAssocID="{4026F816-3F60-4BC3-B2A8-D31023A0B4DC}" presName="bgRect" presStyleLbl="bgShp" presStyleIdx="1" presStyleCnt="5" custScaleX="95692"/>
      <dgm:spPr/>
      <dgm:t>
        <a:bodyPr/>
        <a:lstStyle/>
        <a:p>
          <a:pPr latinLnBrk="1"/>
          <a:endParaRPr lang="ko-KR" altLang="en-US"/>
        </a:p>
      </dgm:t>
    </dgm:pt>
    <dgm:pt modelId="{4D5BC169-3284-431E-AEEB-8B573112B065}" type="pres">
      <dgm:prSet presAssocID="{4026F816-3F60-4BC3-B2A8-D31023A0B4DC}" presName="bgRectTx" presStyleLbl="bgShp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771A380-D287-4CFF-8EBC-D76D11A7075B}" type="pres">
      <dgm:prSet presAssocID="{4026F816-3F60-4BC3-B2A8-D31023A0B4DC}" presName="spComp" presStyleCnt="0"/>
      <dgm:spPr/>
    </dgm:pt>
    <dgm:pt modelId="{9EB9C856-190F-44A4-B749-E38E01BD6976}" type="pres">
      <dgm:prSet presAssocID="{4026F816-3F60-4BC3-B2A8-D31023A0B4DC}" presName="vSp" presStyleCnt="0"/>
      <dgm:spPr/>
    </dgm:pt>
    <dgm:pt modelId="{6F9491FC-F6A7-442F-9535-41E3C33C7779}" type="pres">
      <dgm:prSet presAssocID="{40008115-0BA5-4E29-9DFE-8E18FA1F1D4E}" presName="rectComp" presStyleCnt="0"/>
      <dgm:spPr/>
    </dgm:pt>
    <dgm:pt modelId="{48AEF76E-DAF3-4D45-A26C-E3C6E6BB1B13}" type="pres">
      <dgm:prSet presAssocID="{40008115-0BA5-4E29-9DFE-8E18FA1F1D4E}" presName="bgRect" presStyleLbl="bgShp" presStyleIdx="2" presStyleCnt="5" custLinFactNeighborY="15032"/>
      <dgm:spPr/>
      <dgm:t>
        <a:bodyPr/>
        <a:lstStyle/>
        <a:p>
          <a:pPr latinLnBrk="1"/>
          <a:endParaRPr lang="ko-KR" altLang="en-US"/>
        </a:p>
      </dgm:t>
    </dgm:pt>
    <dgm:pt modelId="{61B2C06D-0A03-4EBD-96F0-0F9DD8D72B8B}" type="pres">
      <dgm:prSet presAssocID="{40008115-0BA5-4E29-9DFE-8E18FA1F1D4E}" presName="bgRectTx" presStyleLbl="bgShp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5093187-EC08-4D8A-9D8C-4673E8BB6F86}" type="pres">
      <dgm:prSet presAssocID="{40008115-0BA5-4E29-9DFE-8E18FA1F1D4E}" presName="spComp" presStyleCnt="0"/>
      <dgm:spPr/>
    </dgm:pt>
    <dgm:pt modelId="{DDCACDE8-6517-49B6-BF30-81C08B7BE1C9}" type="pres">
      <dgm:prSet presAssocID="{40008115-0BA5-4E29-9DFE-8E18FA1F1D4E}" presName="vSp" presStyleCnt="0"/>
      <dgm:spPr/>
    </dgm:pt>
    <dgm:pt modelId="{878E8ED3-6C5D-4664-8789-B14D4C23D14D}" type="pres">
      <dgm:prSet presAssocID="{1DC2BA78-6A74-4401-A91E-65A76C38798E}" presName="rectComp" presStyleCnt="0"/>
      <dgm:spPr/>
    </dgm:pt>
    <dgm:pt modelId="{3769CE40-EF23-48CD-93F6-7E2CD17DEE88}" type="pres">
      <dgm:prSet presAssocID="{1DC2BA78-6A74-4401-A91E-65A76C38798E}" presName="bgRect" presStyleLbl="bgShp" presStyleIdx="3" presStyleCnt="5" custLinFactNeighborY="15032"/>
      <dgm:spPr/>
      <dgm:t>
        <a:bodyPr/>
        <a:lstStyle/>
        <a:p>
          <a:pPr latinLnBrk="1"/>
          <a:endParaRPr lang="ko-KR" altLang="en-US"/>
        </a:p>
      </dgm:t>
    </dgm:pt>
    <dgm:pt modelId="{39950EEB-05CF-4013-918E-D28539EDC19C}" type="pres">
      <dgm:prSet presAssocID="{1DC2BA78-6A74-4401-A91E-65A76C38798E}" presName="bgRectTx" presStyleLbl="bgShp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70C99BB-4FEC-4B16-BBC3-34A25F7B4CE7}" type="pres">
      <dgm:prSet presAssocID="{1DC2BA78-6A74-4401-A91E-65A76C38798E}" presName="spComp" presStyleCnt="0"/>
      <dgm:spPr/>
    </dgm:pt>
    <dgm:pt modelId="{CD6C79AC-612E-4269-86D4-B7B9946A78F8}" type="pres">
      <dgm:prSet presAssocID="{1DC2BA78-6A74-4401-A91E-65A76C38798E}" presName="vSp" presStyleCnt="0"/>
      <dgm:spPr/>
    </dgm:pt>
    <dgm:pt modelId="{79947836-4925-4378-BC7B-23E39C5A831B}" type="pres">
      <dgm:prSet presAssocID="{CC1B0716-B9AA-49AB-B2CC-4ECDE3F968B7}" presName="rectComp" presStyleCnt="0"/>
      <dgm:spPr/>
    </dgm:pt>
    <dgm:pt modelId="{27C71DC0-9FE4-4E51-A9DA-63E42C1A7980}" type="pres">
      <dgm:prSet presAssocID="{CC1B0716-B9AA-49AB-B2CC-4ECDE3F968B7}" presName="bgRect" presStyleLbl="bgShp" presStyleIdx="4" presStyleCnt="5" custLinFactNeighborY="70867"/>
      <dgm:spPr/>
      <dgm:t>
        <a:bodyPr/>
        <a:lstStyle/>
        <a:p>
          <a:pPr latinLnBrk="1"/>
          <a:endParaRPr lang="ko-KR" altLang="en-US"/>
        </a:p>
      </dgm:t>
    </dgm:pt>
    <dgm:pt modelId="{C0007E99-4A85-4EF3-9876-041343F1F97C}" type="pres">
      <dgm:prSet presAssocID="{CC1B0716-B9AA-49AB-B2CC-4ECDE3F968B7}" presName="bgRectTx" presStyleLbl="bgShp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1B34500-C87B-427B-92C2-1EF4F301CC1E}" srcId="{DC80E9C4-9498-4C2B-A035-266CF592905E}" destId="{BDBBC8C1-A83E-4E5B-B303-FC22A775364C}" srcOrd="3" destOrd="0" parTransId="{2B9AD5A9-A921-4877-AA31-9ED50406CE9C}" sibTransId="{F78F124E-1074-450C-BDE9-B168F1B1526E}"/>
    <dgm:cxn modelId="{D6279785-E5B3-4BFD-9121-BFEEAA8417BA}" type="presOf" srcId="{170506AA-D3AA-4550-8113-792FF13A0A2A}" destId="{3172F78C-DED2-4F9C-89C1-486BDBFC2DA8}" srcOrd="0" destOrd="0" presId="urn:microsoft.com/office/officeart/2005/8/layout/hierarchy6"/>
    <dgm:cxn modelId="{3404287F-7E96-40F3-BD86-9C0D3F56EA94}" srcId="{AD274B27-5D78-4771-8747-AEE93F5F7AE9}" destId="{EDB3E02D-5F2B-44B6-9651-B4A916195A2E}" srcOrd="2" destOrd="0" parTransId="{2F42AF41-9647-4AC6-A958-32CAD5A5DF43}" sibTransId="{351EF194-E2AF-442E-AEB6-60774661D35F}"/>
    <dgm:cxn modelId="{CFD0BCFF-653E-4E90-8584-0AAAE94C10FA}" type="presOf" srcId="{40008115-0BA5-4E29-9DFE-8E18FA1F1D4E}" destId="{61B2C06D-0A03-4EBD-96F0-0F9DD8D72B8B}" srcOrd="1" destOrd="0" presId="urn:microsoft.com/office/officeart/2005/8/layout/hierarchy6"/>
    <dgm:cxn modelId="{CABE1501-42C3-40D4-8252-F3D6DB900694}" srcId="{AD274B27-5D78-4771-8747-AEE93F5F7AE9}" destId="{BCAE33C7-2CED-4150-9B94-181EB8E88A08}" srcOrd="0" destOrd="0" parTransId="{170506AA-D3AA-4550-8113-792FF13A0A2A}" sibTransId="{DFACF0E4-9B66-4FF6-B804-32B35D21A77A}"/>
    <dgm:cxn modelId="{36758331-ABE3-4C32-A621-08FD74478131}" srcId="{2E0E8C82-5254-46DA-9723-A14B71826F9B}" destId="{3902B371-F80A-4301-98EA-D5DB7CD131E7}" srcOrd="1" destOrd="0" parTransId="{2AACFF53-7A0A-4A84-9EA6-C49A412AE744}" sibTransId="{FE2E0479-A90D-4A77-A3E1-DBD6F7833AD4}"/>
    <dgm:cxn modelId="{B6AC05B7-A9F4-4838-9EAE-EBF7FAB832AE}" type="presOf" srcId="{0BD296E2-8B55-4741-A431-95A731CE23C4}" destId="{5DB8A26F-A11A-4C88-8ADE-BEB51B1A96B6}" srcOrd="0" destOrd="0" presId="urn:microsoft.com/office/officeart/2005/8/layout/hierarchy6"/>
    <dgm:cxn modelId="{8507AE9C-82BB-46AA-BE3A-F6655E166D41}" type="presOf" srcId="{BDBBC8C1-A83E-4E5B-B303-FC22A775364C}" destId="{AD1D7BE9-A2D6-4663-B54B-3341005D4203}" srcOrd="0" destOrd="0" presId="urn:microsoft.com/office/officeart/2005/8/layout/hierarchy6"/>
    <dgm:cxn modelId="{9284C793-C20C-4831-8238-BE43209B0F31}" type="presOf" srcId="{D23699C4-8B29-44CC-AEDE-07DCED9595EB}" destId="{C45FCE1D-F60B-433C-9B8E-48D08229FCA6}" srcOrd="0" destOrd="0" presId="urn:microsoft.com/office/officeart/2005/8/layout/hierarchy6"/>
    <dgm:cxn modelId="{0898B9D0-FE7D-4643-A7A1-1A4BEDA2123E}" type="presOf" srcId="{2B9AD5A9-A921-4877-AA31-9ED50406CE9C}" destId="{BC55474C-4C29-4C05-BE81-BA039289D392}" srcOrd="0" destOrd="0" presId="urn:microsoft.com/office/officeart/2005/8/layout/hierarchy6"/>
    <dgm:cxn modelId="{42F85F9E-7883-441B-8557-F43E79C1CF37}" srcId="{2E0E8C82-5254-46DA-9723-A14B71826F9B}" destId="{0BD296E2-8B55-4741-A431-95A731CE23C4}" srcOrd="0" destOrd="0" parTransId="{3B83D29F-EAE5-4BDF-B8E8-0AC0B2F3DF46}" sibTransId="{78CCAFFA-96D9-4315-907F-EFCCD7804AB3}"/>
    <dgm:cxn modelId="{0CCE7C52-988B-40E9-B4F9-73B17789F97B}" srcId="{A075A5CE-2633-454E-BB0F-F55430B3D530}" destId="{40008115-0BA5-4E29-9DFE-8E18FA1F1D4E}" srcOrd="3" destOrd="0" parTransId="{EB9D0531-FF08-438B-A4BB-37B48E0124A5}" sibTransId="{CE1DA9C9-EE3D-4691-8349-5CD1D08B8EF1}"/>
    <dgm:cxn modelId="{572FFD66-BD3A-47BB-8DAF-00C66FF726B8}" type="presOf" srcId="{1DC2BA78-6A74-4401-A91E-65A76C38798E}" destId="{39950EEB-05CF-4013-918E-D28539EDC19C}" srcOrd="1" destOrd="0" presId="urn:microsoft.com/office/officeart/2005/8/layout/hierarchy6"/>
    <dgm:cxn modelId="{005DC177-C8B7-4C70-821F-819F666A29CB}" type="presOf" srcId="{EDB3E02D-5F2B-44B6-9651-B4A916195A2E}" destId="{68B23C0B-861D-42F1-82C7-02DFD8E2F102}" srcOrd="0" destOrd="0" presId="urn:microsoft.com/office/officeart/2005/8/layout/hierarchy6"/>
    <dgm:cxn modelId="{108E0C75-15F6-4F93-8FED-767B2D1A9A8C}" type="presOf" srcId="{4AC6E89A-CF68-4091-B668-5773276DE73C}" destId="{B645601B-534A-41AD-B6BF-795D74F531D8}" srcOrd="0" destOrd="0" presId="urn:microsoft.com/office/officeart/2005/8/layout/hierarchy6"/>
    <dgm:cxn modelId="{C9A069F1-D88E-4902-8FB7-D07891E72E24}" type="presOf" srcId="{4026F816-3F60-4BC3-B2A8-D31023A0B4DC}" destId="{6CBD4499-6B4B-4ECE-9FA5-E6C9CD7B9AC1}" srcOrd="0" destOrd="0" presId="urn:microsoft.com/office/officeart/2005/8/layout/hierarchy6"/>
    <dgm:cxn modelId="{EC9111CB-B026-4C8A-B327-91AFCBF61123}" type="presOf" srcId="{3B83D29F-EAE5-4BDF-B8E8-0AC0B2F3DF46}" destId="{8C8D89B8-C964-428F-8E6F-740F6C3C2038}" srcOrd="0" destOrd="0" presId="urn:microsoft.com/office/officeart/2005/8/layout/hierarchy6"/>
    <dgm:cxn modelId="{8D513B10-6ECE-4AB5-B772-DBACAE374CEE}" srcId="{A075A5CE-2633-454E-BB0F-F55430B3D530}" destId="{CC1B0716-B9AA-49AB-B2CC-4ECDE3F968B7}" srcOrd="5" destOrd="0" parTransId="{5540B93D-5D0A-4601-A532-A742E7FA6F7E}" sibTransId="{098CA1FC-72D1-4FA7-9933-4B8D3F28FB6B}"/>
    <dgm:cxn modelId="{10EDA19A-4626-4FF6-94B2-653EA20E9B30}" srcId="{A075A5CE-2633-454E-BB0F-F55430B3D530}" destId="{9D6CFF4E-E1A3-4D41-B8C8-1D275C6E7FE2}" srcOrd="1" destOrd="0" parTransId="{C3A6CE52-EFA0-4FAE-B7AB-351CCCE9C53A}" sibTransId="{FBD6CA0C-F105-4DC2-96A5-1F1C7A145B84}"/>
    <dgm:cxn modelId="{10A51953-AA54-4180-BD26-07BFE46A6CBF}" type="presOf" srcId="{9D6CFF4E-E1A3-4D41-B8C8-1D275C6E7FE2}" destId="{029E26CD-E085-45C1-94AD-3D6A01AFADBB}" srcOrd="1" destOrd="0" presId="urn:microsoft.com/office/officeart/2005/8/layout/hierarchy6"/>
    <dgm:cxn modelId="{DB9FBF8B-6C3A-40B8-A584-48D527A6DBA8}" type="presOf" srcId="{049FF944-5A42-42FA-8157-8FC575FA3855}" destId="{C6D982BF-295C-4E8D-9868-D8B0F875B28B}" srcOrd="0" destOrd="0" presId="urn:microsoft.com/office/officeart/2005/8/layout/hierarchy6"/>
    <dgm:cxn modelId="{63627AF3-B899-4895-B2AC-D77E00E770A3}" type="presOf" srcId="{CC1B0716-B9AA-49AB-B2CC-4ECDE3F968B7}" destId="{C0007E99-4A85-4EF3-9876-041343F1F97C}" srcOrd="1" destOrd="0" presId="urn:microsoft.com/office/officeart/2005/8/layout/hierarchy6"/>
    <dgm:cxn modelId="{A93FF359-FE13-4FA5-97B5-1A476AA928BD}" type="presOf" srcId="{DC80E9C4-9498-4C2B-A035-266CF592905E}" destId="{06741019-DD09-44FF-BF59-0B2CBC7DEEE8}" srcOrd="0" destOrd="0" presId="urn:microsoft.com/office/officeart/2005/8/layout/hierarchy6"/>
    <dgm:cxn modelId="{A3F48345-8B4E-4F7F-B5ED-00F3C5F25912}" type="presOf" srcId="{40008115-0BA5-4E29-9DFE-8E18FA1F1D4E}" destId="{48AEF76E-DAF3-4D45-A26C-E3C6E6BB1B13}" srcOrd="0" destOrd="0" presId="urn:microsoft.com/office/officeart/2005/8/layout/hierarchy6"/>
    <dgm:cxn modelId="{5BEA119C-1B08-4023-90B4-0A6069DF20DA}" type="presOf" srcId="{9D6CFF4E-E1A3-4D41-B8C8-1D275C6E7FE2}" destId="{E1A5DDFC-6295-48C3-AF1B-5F75EAE07119}" srcOrd="0" destOrd="0" presId="urn:microsoft.com/office/officeart/2005/8/layout/hierarchy6"/>
    <dgm:cxn modelId="{EDB1D548-31A2-4927-930B-0D30CDE639E1}" type="presOf" srcId="{1DC2BA78-6A74-4401-A91E-65A76C38798E}" destId="{3769CE40-EF23-48CD-93F6-7E2CD17DEE88}" srcOrd="0" destOrd="0" presId="urn:microsoft.com/office/officeart/2005/8/layout/hierarchy6"/>
    <dgm:cxn modelId="{5DD9E89E-AA10-4504-8719-FE3CC225E703}" type="presOf" srcId="{97571A5B-2083-402B-86FF-44FC782FE591}" destId="{C1FC5E89-2F2C-47D1-896C-3E86F4F70EDA}" srcOrd="0" destOrd="0" presId="urn:microsoft.com/office/officeart/2005/8/layout/hierarchy6"/>
    <dgm:cxn modelId="{EE127596-8560-4668-B5BE-96DCF872B48E}" srcId="{A075A5CE-2633-454E-BB0F-F55430B3D530}" destId="{1DC2BA78-6A74-4401-A91E-65A76C38798E}" srcOrd="4" destOrd="0" parTransId="{D54C4BA2-E5B9-4D1B-8280-6E49BD71E13D}" sibTransId="{071F6459-ED98-4044-9F2C-79A1E8233FDC}"/>
    <dgm:cxn modelId="{1F914FF7-BCFA-4D3B-9558-F211CB2E7AED}" srcId="{AD274B27-5D78-4771-8747-AEE93F5F7AE9}" destId="{410BA5E9-1CDF-4360-914B-B2CDF3542511}" srcOrd="1" destOrd="0" parTransId="{5EBADDD9-1793-4238-829C-9ECC12C8D687}" sibTransId="{5DD1DFA1-DBDE-4CB3-B8B9-F5A81D716C2E}"/>
    <dgm:cxn modelId="{3B667875-1C0A-4327-A067-09087C417928}" type="presOf" srcId="{2AA342CA-5124-4008-980E-F4EF140F26FE}" destId="{30ABCFC2-A09D-4D05-9BBF-665B43AEAB96}" srcOrd="0" destOrd="0" presId="urn:microsoft.com/office/officeart/2005/8/layout/hierarchy6"/>
    <dgm:cxn modelId="{BF2354A9-493B-4E5C-8A20-5A0A47BE7A75}" srcId="{BCAE33C7-2CED-4150-9B94-181EB8E88A08}" destId="{F6E6BB99-4F0F-4686-AA27-75D02B5D7435}" srcOrd="0" destOrd="0" parTransId="{273ECEF6-BF39-44E5-895D-23B28536D33A}" sibTransId="{D885B85F-1260-4E38-A4D9-585BF54BD351}"/>
    <dgm:cxn modelId="{9F765871-79AA-4360-BC26-323013846DB9}" srcId="{DC80E9C4-9498-4C2B-A035-266CF592905E}" destId="{2E0E8C82-5254-46DA-9723-A14B71826F9B}" srcOrd="2" destOrd="0" parTransId="{049FF944-5A42-42FA-8157-8FC575FA3855}" sibTransId="{BA8B9A13-2770-487E-8E26-DB31F4500FE7}"/>
    <dgm:cxn modelId="{F35CEA72-1046-45F1-B85F-AE8012FED426}" type="presOf" srcId="{2AACFF53-7A0A-4A84-9EA6-C49A412AE744}" destId="{53825F6B-9400-4DFD-B089-78E46B491A30}" srcOrd="0" destOrd="0" presId="urn:microsoft.com/office/officeart/2005/8/layout/hierarchy6"/>
    <dgm:cxn modelId="{DA2DBC1A-AF86-4991-846A-F1D56778BA2F}" srcId="{DC80E9C4-9498-4C2B-A035-266CF592905E}" destId="{AD274B27-5D78-4771-8747-AEE93F5F7AE9}" srcOrd="0" destOrd="0" parTransId="{4AC6E89A-CF68-4091-B668-5773276DE73C}" sibTransId="{ED80E0C3-687A-4BCD-9885-FAD486A9200C}"/>
    <dgm:cxn modelId="{E4A15795-67C5-43DC-9957-4F87E83F5A0D}" type="presOf" srcId="{F6E6BB99-4F0F-4686-AA27-75D02B5D7435}" destId="{0238BA1F-A735-4B6E-8C1C-22ECC9E5B5BF}" srcOrd="0" destOrd="0" presId="urn:microsoft.com/office/officeart/2005/8/layout/hierarchy6"/>
    <dgm:cxn modelId="{9FBE7149-1F03-4CA6-B5F7-4A521B464373}" type="presOf" srcId="{2F42AF41-9647-4AC6-A958-32CAD5A5DF43}" destId="{29698DB7-3C81-4AB7-B191-7F87ED1936F7}" srcOrd="0" destOrd="0" presId="urn:microsoft.com/office/officeart/2005/8/layout/hierarchy6"/>
    <dgm:cxn modelId="{128CF2E9-2B82-4613-B7DA-64FBB2A2B3C2}" type="presOf" srcId="{7F232681-0EDA-438C-B746-139EABF136E5}" destId="{1E049F0D-F5D0-4927-9F5E-3FC616538C26}" srcOrd="0" destOrd="0" presId="urn:microsoft.com/office/officeart/2005/8/layout/hierarchy6"/>
    <dgm:cxn modelId="{4A1DD498-3499-4584-B4A4-641CFE69D53E}" type="presOf" srcId="{410BA5E9-1CDF-4360-914B-B2CDF3542511}" destId="{22A347C7-2011-466B-9416-DF6EE9E9D327}" srcOrd="0" destOrd="0" presId="urn:microsoft.com/office/officeart/2005/8/layout/hierarchy6"/>
    <dgm:cxn modelId="{B6A29583-044A-4147-9462-B5AFBF1F190D}" type="presOf" srcId="{AD274B27-5D78-4771-8747-AEE93F5F7AE9}" destId="{799893DF-1A20-4608-BFB3-946669029BFF}" srcOrd="0" destOrd="0" presId="urn:microsoft.com/office/officeart/2005/8/layout/hierarchy6"/>
    <dgm:cxn modelId="{5BE79C62-01D2-4E6F-8318-3A7E0CC0F372}" type="presOf" srcId="{B02D32EC-B120-420D-BE42-5059AA7B346D}" destId="{5B384197-47F2-4C13-B2F1-0E5F77E69885}" srcOrd="0" destOrd="0" presId="urn:microsoft.com/office/officeart/2005/8/layout/hierarchy6"/>
    <dgm:cxn modelId="{1C18F8A3-4B74-4A8E-9A1D-0D94A01BA31A}" type="presOf" srcId="{16AE372B-0EE6-479A-8DE9-484894C38B5E}" destId="{BC2FA8F0-219B-4F05-AEB1-45F3CC9E766A}" srcOrd="0" destOrd="0" presId="urn:microsoft.com/office/officeart/2005/8/layout/hierarchy6"/>
    <dgm:cxn modelId="{DB2A9050-FC54-4046-9BAB-20BC7A8F5CF6}" type="presOf" srcId="{BCAE33C7-2CED-4150-9B94-181EB8E88A08}" destId="{CD4CD7AC-1E36-4C1C-B5F3-A37ECD4A705B}" srcOrd="0" destOrd="0" presId="urn:microsoft.com/office/officeart/2005/8/layout/hierarchy6"/>
    <dgm:cxn modelId="{7C85A6AF-C1A9-47D4-AD3F-9EC0AD57DADC}" type="presOf" srcId="{CC1B0716-B9AA-49AB-B2CC-4ECDE3F968B7}" destId="{27C71DC0-9FE4-4E51-A9DA-63E42C1A7980}" srcOrd="0" destOrd="0" presId="urn:microsoft.com/office/officeart/2005/8/layout/hierarchy6"/>
    <dgm:cxn modelId="{3630F6A1-E86E-4DA6-B1BA-6D702B43897E}" type="presOf" srcId="{3902B371-F80A-4301-98EA-D5DB7CD131E7}" destId="{D463DCA3-790F-421D-BD9C-6EA8C37B70DC}" srcOrd="0" destOrd="0" presId="urn:microsoft.com/office/officeart/2005/8/layout/hierarchy6"/>
    <dgm:cxn modelId="{474BE038-DD86-486B-9C83-D1576F63690B}" type="presOf" srcId="{A075A5CE-2633-454E-BB0F-F55430B3D530}" destId="{B6B18D33-3933-411C-810D-F4CF4024051B}" srcOrd="0" destOrd="0" presId="urn:microsoft.com/office/officeart/2005/8/layout/hierarchy6"/>
    <dgm:cxn modelId="{8EFCC17F-A0E1-42FD-91A2-11A0A988F101}" type="presOf" srcId="{273ECEF6-BF39-44E5-895D-23B28536D33A}" destId="{F46DB4F1-0AED-4307-B8AB-A3DDD2404A86}" srcOrd="0" destOrd="0" presId="urn:microsoft.com/office/officeart/2005/8/layout/hierarchy6"/>
    <dgm:cxn modelId="{9BA01394-0E05-4560-93F8-1C81F9D7ADE0}" srcId="{A075A5CE-2633-454E-BB0F-F55430B3D530}" destId="{4026F816-3F60-4BC3-B2A8-D31023A0B4DC}" srcOrd="2" destOrd="0" parTransId="{F2EA2F85-952A-43B9-B25A-0A903C28A7C2}" sibTransId="{B5859B14-F82C-49D3-8993-874FABA442B4}"/>
    <dgm:cxn modelId="{F9B19564-A088-40DD-BEB0-B97E56B4411E}" type="presOf" srcId="{5EBADDD9-1793-4238-829C-9ECC12C8D687}" destId="{6DF91938-5022-4B39-B1BF-F49EAEEAD4E7}" srcOrd="0" destOrd="0" presId="urn:microsoft.com/office/officeart/2005/8/layout/hierarchy6"/>
    <dgm:cxn modelId="{EB82312E-235A-4DA1-B6EA-38961B277383}" srcId="{DC80E9C4-9498-4C2B-A035-266CF592905E}" destId="{B02D32EC-B120-420D-BE42-5059AA7B346D}" srcOrd="1" destOrd="0" parTransId="{97571A5B-2083-402B-86FF-44FC782FE591}" sibTransId="{E3249FF9-46EA-444F-BEC5-82BB1B1D9F77}"/>
    <dgm:cxn modelId="{0BB04BAE-CAB8-4834-A27F-036334A1D4FA}" srcId="{AD274B27-5D78-4771-8747-AEE93F5F7AE9}" destId="{2AA342CA-5124-4008-980E-F4EF140F26FE}" srcOrd="3" destOrd="0" parTransId="{16AE372B-0EE6-479A-8DE9-484894C38B5E}" sibTransId="{7C19E36B-E7D7-4781-9F71-B5384D2CB2E0}"/>
    <dgm:cxn modelId="{BFD21299-6441-43A3-9FD7-55963ACD72DA}" srcId="{A075A5CE-2633-454E-BB0F-F55430B3D530}" destId="{DC80E9C4-9498-4C2B-A035-266CF592905E}" srcOrd="0" destOrd="0" parTransId="{AAF47FDD-AAF4-4B7A-85CD-7BE4B7FE9D2C}" sibTransId="{C5CAED45-2BAC-4D0F-AD19-ABD3DEAC796F}"/>
    <dgm:cxn modelId="{31DBE1DA-D4E6-4B6E-928D-C1FE23EEA7D9}" srcId="{2AA342CA-5124-4008-980E-F4EF140F26FE}" destId="{D23699C4-8B29-44CC-AEDE-07DCED9595EB}" srcOrd="0" destOrd="0" parTransId="{7F232681-0EDA-438C-B746-139EABF136E5}" sibTransId="{A9847137-DCB1-4803-89D3-4B4699205CF9}"/>
    <dgm:cxn modelId="{1CA71489-4C6A-469E-9014-42CB711753BF}" type="presOf" srcId="{4026F816-3F60-4BC3-B2A8-D31023A0B4DC}" destId="{4D5BC169-3284-431E-AEEB-8B573112B065}" srcOrd="1" destOrd="0" presId="urn:microsoft.com/office/officeart/2005/8/layout/hierarchy6"/>
    <dgm:cxn modelId="{01695CBA-9D7E-40CA-9757-AEDFCCAE93A4}" type="presOf" srcId="{2E0E8C82-5254-46DA-9723-A14B71826F9B}" destId="{6B90247C-5603-4383-851D-C6213ACB9DE1}" srcOrd="0" destOrd="0" presId="urn:microsoft.com/office/officeart/2005/8/layout/hierarchy6"/>
    <dgm:cxn modelId="{99454B3D-9837-45A9-A4B9-7E5DB398053F}" type="presParOf" srcId="{B6B18D33-3933-411C-810D-F4CF4024051B}" destId="{3D913BE4-0CA3-41E0-8C69-4BF7F2C47EF9}" srcOrd="0" destOrd="0" presId="urn:microsoft.com/office/officeart/2005/8/layout/hierarchy6"/>
    <dgm:cxn modelId="{A335B16F-A059-43A7-B8D0-D029883A3C33}" type="presParOf" srcId="{3D913BE4-0CA3-41E0-8C69-4BF7F2C47EF9}" destId="{2713B803-997F-45D3-8D04-0BE13217FFC9}" srcOrd="0" destOrd="0" presId="urn:microsoft.com/office/officeart/2005/8/layout/hierarchy6"/>
    <dgm:cxn modelId="{E62AE7D6-D4A4-415E-96B9-B58FF14A41D9}" type="presParOf" srcId="{3D913BE4-0CA3-41E0-8C69-4BF7F2C47EF9}" destId="{3CADC9EB-F774-425D-BB97-573D2B91BB29}" srcOrd="1" destOrd="0" presId="urn:microsoft.com/office/officeart/2005/8/layout/hierarchy6"/>
    <dgm:cxn modelId="{17BC8829-9A1C-46B9-B5B1-A1F8501F298B}" type="presParOf" srcId="{3CADC9EB-F774-425D-BB97-573D2B91BB29}" destId="{58B01E6B-1EAB-4805-A4DB-E10217DBFAFA}" srcOrd="0" destOrd="0" presId="urn:microsoft.com/office/officeart/2005/8/layout/hierarchy6"/>
    <dgm:cxn modelId="{230F7F94-2110-479F-A687-4B887CF2588E}" type="presParOf" srcId="{58B01E6B-1EAB-4805-A4DB-E10217DBFAFA}" destId="{06741019-DD09-44FF-BF59-0B2CBC7DEEE8}" srcOrd="0" destOrd="0" presId="urn:microsoft.com/office/officeart/2005/8/layout/hierarchy6"/>
    <dgm:cxn modelId="{71285E14-E29D-40BE-97E9-2536FF9724D1}" type="presParOf" srcId="{58B01E6B-1EAB-4805-A4DB-E10217DBFAFA}" destId="{4CFA93B3-B0A2-4013-912D-0FBC756550A9}" srcOrd="1" destOrd="0" presId="urn:microsoft.com/office/officeart/2005/8/layout/hierarchy6"/>
    <dgm:cxn modelId="{5678FE14-0DE4-4487-AAC1-E5AEA49B3DC7}" type="presParOf" srcId="{4CFA93B3-B0A2-4013-912D-0FBC756550A9}" destId="{B645601B-534A-41AD-B6BF-795D74F531D8}" srcOrd="0" destOrd="0" presId="urn:microsoft.com/office/officeart/2005/8/layout/hierarchy6"/>
    <dgm:cxn modelId="{B8D652EF-CB85-4190-BDE6-E6D18AE738C4}" type="presParOf" srcId="{4CFA93B3-B0A2-4013-912D-0FBC756550A9}" destId="{92A5D627-99CE-4889-8378-2C32C372169D}" srcOrd="1" destOrd="0" presId="urn:microsoft.com/office/officeart/2005/8/layout/hierarchy6"/>
    <dgm:cxn modelId="{5F0FBA83-1A1E-4E9D-84F8-1637F5E823A7}" type="presParOf" srcId="{92A5D627-99CE-4889-8378-2C32C372169D}" destId="{799893DF-1A20-4608-BFB3-946669029BFF}" srcOrd="0" destOrd="0" presId="urn:microsoft.com/office/officeart/2005/8/layout/hierarchy6"/>
    <dgm:cxn modelId="{15203F58-9025-4B38-BC95-F6825B3A6717}" type="presParOf" srcId="{92A5D627-99CE-4889-8378-2C32C372169D}" destId="{328EAE31-18BC-4E2A-9196-88E5C78A34D1}" srcOrd="1" destOrd="0" presId="urn:microsoft.com/office/officeart/2005/8/layout/hierarchy6"/>
    <dgm:cxn modelId="{4F939E0D-21A9-4147-B16D-F520B3E28C5E}" type="presParOf" srcId="{328EAE31-18BC-4E2A-9196-88E5C78A34D1}" destId="{3172F78C-DED2-4F9C-89C1-486BDBFC2DA8}" srcOrd="0" destOrd="0" presId="urn:microsoft.com/office/officeart/2005/8/layout/hierarchy6"/>
    <dgm:cxn modelId="{A685960D-A845-4548-9196-6B0CB8189BAF}" type="presParOf" srcId="{328EAE31-18BC-4E2A-9196-88E5C78A34D1}" destId="{C8033936-5ECB-42B1-B67E-0420975EC6CC}" srcOrd="1" destOrd="0" presId="urn:microsoft.com/office/officeart/2005/8/layout/hierarchy6"/>
    <dgm:cxn modelId="{ED3799AC-2719-4544-B57A-8FBD2472200C}" type="presParOf" srcId="{C8033936-5ECB-42B1-B67E-0420975EC6CC}" destId="{CD4CD7AC-1E36-4C1C-B5F3-A37ECD4A705B}" srcOrd="0" destOrd="0" presId="urn:microsoft.com/office/officeart/2005/8/layout/hierarchy6"/>
    <dgm:cxn modelId="{345EB392-55AE-46FD-9CB0-976E238BE6FF}" type="presParOf" srcId="{C8033936-5ECB-42B1-B67E-0420975EC6CC}" destId="{5294BA39-EDE2-4EF1-B50C-BA2E8FE8A885}" srcOrd="1" destOrd="0" presId="urn:microsoft.com/office/officeart/2005/8/layout/hierarchy6"/>
    <dgm:cxn modelId="{C9A219BC-0957-472E-9A6E-247DCF694080}" type="presParOf" srcId="{5294BA39-EDE2-4EF1-B50C-BA2E8FE8A885}" destId="{F46DB4F1-0AED-4307-B8AB-A3DDD2404A86}" srcOrd="0" destOrd="0" presId="urn:microsoft.com/office/officeart/2005/8/layout/hierarchy6"/>
    <dgm:cxn modelId="{F8744802-074E-48F8-A16C-B00094FB7997}" type="presParOf" srcId="{5294BA39-EDE2-4EF1-B50C-BA2E8FE8A885}" destId="{CE8D8820-BF8B-436C-A4B0-67DEF3C8E9F3}" srcOrd="1" destOrd="0" presId="urn:microsoft.com/office/officeart/2005/8/layout/hierarchy6"/>
    <dgm:cxn modelId="{4326E7EA-BCBF-40A5-BB1E-67A0B362E9F8}" type="presParOf" srcId="{CE8D8820-BF8B-436C-A4B0-67DEF3C8E9F3}" destId="{0238BA1F-A735-4B6E-8C1C-22ECC9E5B5BF}" srcOrd="0" destOrd="0" presId="urn:microsoft.com/office/officeart/2005/8/layout/hierarchy6"/>
    <dgm:cxn modelId="{21DBBC24-8E02-4BAE-8A6A-94200BE38F2C}" type="presParOf" srcId="{CE8D8820-BF8B-436C-A4B0-67DEF3C8E9F3}" destId="{E780B984-AF4B-4F1B-B3AF-1C72B53B62A3}" srcOrd="1" destOrd="0" presId="urn:microsoft.com/office/officeart/2005/8/layout/hierarchy6"/>
    <dgm:cxn modelId="{FE723E96-19C1-4EA7-9521-51457379E60F}" type="presParOf" srcId="{328EAE31-18BC-4E2A-9196-88E5C78A34D1}" destId="{6DF91938-5022-4B39-B1BF-F49EAEEAD4E7}" srcOrd="2" destOrd="0" presId="urn:microsoft.com/office/officeart/2005/8/layout/hierarchy6"/>
    <dgm:cxn modelId="{21A431E9-F26B-4A41-9A6B-F3C58699A9EF}" type="presParOf" srcId="{328EAE31-18BC-4E2A-9196-88E5C78A34D1}" destId="{14B78C75-68A5-43EA-ACFD-C26949DEB717}" srcOrd="3" destOrd="0" presId="urn:microsoft.com/office/officeart/2005/8/layout/hierarchy6"/>
    <dgm:cxn modelId="{AB33BB49-5F9C-4213-883B-E698E8B8B5F3}" type="presParOf" srcId="{14B78C75-68A5-43EA-ACFD-C26949DEB717}" destId="{22A347C7-2011-466B-9416-DF6EE9E9D327}" srcOrd="0" destOrd="0" presId="urn:microsoft.com/office/officeart/2005/8/layout/hierarchy6"/>
    <dgm:cxn modelId="{C3CFC484-B59F-4CF2-A2ED-6E1C1788AF24}" type="presParOf" srcId="{14B78C75-68A5-43EA-ACFD-C26949DEB717}" destId="{21A4C789-AFF0-46C6-9D20-803A5546A01D}" srcOrd="1" destOrd="0" presId="urn:microsoft.com/office/officeart/2005/8/layout/hierarchy6"/>
    <dgm:cxn modelId="{1FD354BA-7E17-448F-9AA2-242B8263D88C}" type="presParOf" srcId="{328EAE31-18BC-4E2A-9196-88E5C78A34D1}" destId="{29698DB7-3C81-4AB7-B191-7F87ED1936F7}" srcOrd="4" destOrd="0" presId="urn:microsoft.com/office/officeart/2005/8/layout/hierarchy6"/>
    <dgm:cxn modelId="{6FB3BE7E-F32E-42CF-9037-7357D5EF0656}" type="presParOf" srcId="{328EAE31-18BC-4E2A-9196-88E5C78A34D1}" destId="{84427008-8EF8-47D7-AF42-9A2AB8D86DDC}" srcOrd="5" destOrd="0" presId="urn:microsoft.com/office/officeart/2005/8/layout/hierarchy6"/>
    <dgm:cxn modelId="{F32BC5AF-6067-4A23-BD17-751D9AA7D0CA}" type="presParOf" srcId="{84427008-8EF8-47D7-AF42-9A2AB8D86DDC}" destId="{68B23C0B-861D-42F1-82C7-02DFD8E2F102}" srcOrd="0" destOrd="0" presId="urn:microsoft.com/office/officeart/2005/8/layout/hierarchy6"/>
    <dgm:cxn modelId="{A11FBDF4-AA34-4E25-B5BD-053F91E3828C}" type="presParOf" srcId="{84427008-8EF8-47D7-AF42-9A2AB8D86DDC}" destId="{01C55BB5-1B49-4789-B161-42A5DAC9C619}" srcOrd="1" destOrd="0" presId="urn:microsoft.com/office/officeart/2005/8/layout/hierarchy6"/>
    <dgm:cxn modelId="{B995C3AB-83BB-4AEF-A98E-52752C3F5A99}" type="presParOf" srcId="{328EAE31-18BC-4E2A-9196-88E5C78A34D1}" destId="{BC2FA8F0-219B-4F05-AEB1-45F3CC9E766A}" srcOrd="6" destOrd="0" presId="urn:microsoft.com/office/officeart/2005/8/layout/hierarchy6"/>
    <dgm:cxn modelId="{467F6FC7-7EB3-45E1-8191-38B35421E4F1}" type="presParOf" srcId="{328EAE31-18BC-4E2A-9196-88E5C78A34D1}" destId="{1CBE871B-2A09-4C97-98DD-1AB23C4E59BC}" srcOrd="7" destOrd="0" presId="urn:microsoft.com/office/officeart/2005/8/layout/hierarchy6"/>
    <dgm:cxn modelId="{84AEBE57-299C-4549-97CB-A6B40C3083CF}" type="presParOf" srcId="{1CBE871B-2A09-4C97-98DD-1AB23C4E59BC}" destId="{30ABCFC2-A09D-4D05-9BBF-665B43AEAB96}" srcOrd="0" destOrd="0" presId="urn:microsoft.com/office/officeart/2005/8/layout/hierarchy6"/>
    <dgm:cxn modelId="{FE6388C9-0B16-4D6B-84BA-2C7F63371C89}" type="presParOf" srcId="{1CBE871B-2A09-4C97-98DD-1AB23C4E59BC}" destId="{510D9A1B-3F6B-46F1-BE47-CBA86C9C1843}" srcOrd="1" destOrd="0" presId="urn:microsoft.com/office/officeart/2005/8/layout/hierarchy6"/>
    <dgm:cxn modelId="{69BD3855-4950-4264-9B2E-6FD4E4D9A97B}" type="presParOf" srcId="{510D9A1B-3F6B-46F1-BE47-CBA86C9C1843}" destId="{1E049F0D-F5D0-4927-9F5E-3FC616538C26}" srcOrd="0" destOrd="0" presId="urn:microsoft.com/office/officeart/2005/8/layout/hierarchy6"/>
    <dgm:cxn modelId="{EEF261A5-EB2E-4AE3-8ACC-6C4FEDB8A521}" type="presParOf" srcId="{510D9A1B-3F6B-46F1-BE47-CBA86C9C1843}" destId="{6E982693-465B-4F61-A09B-9E8CD699C499}" srcOrd="1" destOrd="0" presId="urn:microsoft.com/office/officeart/2005/8/layout/hierarchy6"/>
    <dgm:cxn modelId="{3EBFAFFE-58C2-4F93-91E3-558275A13E6F}" type="presParOf" srcId="{6E982693-465B-4F61-A09B-9E8CD699C499}" destId="{C45FCE1D-F60B-433C-9B8E-48D08229FCA6}" srcOrd="0" destOrd="0" presId="urn:microsoft.com/office/officeart/2005/8/layout/hierarchy6"/>
    <dgm:cxn modelId="{E18A434C-9F5C-4F47-BCE6-14DCFDB6EE7A}" type="presParOf" srcId="{6E982693-465B-4F61-A09B-9E8CD699C499}" destId="{B1F88F60-9443-4607-8FE3-DED10A108FB4}" srcOrd="1" destOrd="0" presId="urn:microsoft.com/office/officeart/2005/8/layout/hierarchy6"/>
    <dgm:cxn modelId="{3AF09289-D4EA-4DE8-B880-F37867072753}" type="presParOf" srcId="{4CFA93B3-B0A2-4013-912D-0FBC756550A9}" destId="{C1FC5E89-2F2C-47D1-896C-3E86F4F70EDA}" srcOrd="2" destOrd="0" presId="urn:microsoft.com/office/officeart/2005/8/layout/hierarchy6"/>
    <dgm:cxn modelId="{ECA03143-2F38-4112-A3DF-F67EDB712EFA}" type="presParOf" srcId="{4CFA93B3-B0A2-4013-912D-0FBC756550A9}" destId="{7957212E-B079-40FB-AC42-1D0441EB1E17}" srcOrd="3" destOrd="0" presId="urn:microsoft.com/office/officeart/2005/8/layout/hierarchy6"/>
    <dgm:cxn modelId="{930A7753-9815-43B7-92A9-74856A7E8640}" type="presParOf" srcId="{7957212E-B079-40FB-AC42-1D0441EB1E17}" destId="{5B384197-47F2-4C13-B2F1-0E5F77E69885}" srcOrd="0" destOrd="0" presId="urn:microsoft.com/office/officeart/2005/8/layout/hierarchy6"/>
    <dgm:cxn modelId="{F1FD5094-452E-474C-83A9-9A577DEA57E1}" type="presParOf" srcId="{7957212E-B079-40FB-AC42-1D0441EB1E17}" destId="{8EDE5955-D7F2-4470-A5E0-26F9383D9DBC}" srcOrd="1" destOrd="0" presId="urn:microsoft.com/office/officeart/2005/8/layout/hierarchy6"/>
    <dgm:cxn modelId="{15F829B7-5228-494A-AEDD-8B5861CC03BA}" type="presParOf" srcId="{4CFA93B3-B0A2-4013-912D-0FBC756550A9}" destId="{C6D982BF-295C-4E8D-9868-D8B0F875B28B}" srcOrd="4" destOrd="0" presId="urn:microsoft.com/office/officeart/2005/8/layout/hierarchy6"/>
    <dgm:cxn modelId="{A4D8C2C9-26BA-4728-9147-08BDDD62E6E2}" type="presParOf" srcId="{4CFA93B3-B0A2-4013-912D-0FBC756550A9}" destId="{553C05E4-B68A-4AF1-B57A-1C4704E564E5}" srcOrd="5" destOrd="0" presId="urn:microsoft.com/office/officeart/2005/8/layout/hierarchy6"/>
    <dgm:cxn modelId="{3F5CEEB7-8E6C-4144-9B35-09F3DDB29B83}" type="presParOf" srcId="{553C05E4-B68A-4AF1-B57A-1C4704E564E5}" destId="{6B90247C-5603-4383-851D-C6213ACB9DE1}" srcOrd="0" destOrd="0" presId="urn:microsoft.com/office/officeart/2005/8/layout/hierarchy6"/>
    <dgm:cxn modelId="{EB757DC3-38ED-4ED8-9E10-0BD3E30FD8AE}" type="presParOf" srcId="{553C05E4-B68A-4AF1-B57A-1C4704E564E5}" destId="{0A556204-B188-4E48-8C5F-C4D02CD879C8}" srcOrd="1" destOrd="0" presId="urn:microsoft.com/office/officeart/2005/8/layout/hierarchy6"/>
    <dgm:cxn modelId="{EF878FB3-00C7-4442-A498-60225FA79536}" type="presParOf" srcId="{0A556204-B188-4E48-8C5F-C4D02CD879C8}" destId="{8C8D89B8-C964-428F-8E6F-740F6C3C2038}" srcOrd="0" destOrd="0" presId="urn:microsoft.com/office/officeart/2005/8/layout/hierarchy6"/>
    <dgm:cxn modelId="{EBD645AE-06CC-45C5-B584-026F6FEE49F1}" type="presParOf" srcId="{0A556204-B188-4E48-8C5F-C4D02CD879C8}" destId="{13FADC40-D36B-4DEF-9BF5-38A926060DC0}" srcOrd="1" destOrd="0" presId="urn:microsoft.com/office/officeart/2005/8/layout/hierarchy6"/>
    <dgm:cxn modelId="{76F16991-E91E-4106-BF15-7618646B3FB8}" type="presParOf" srcId="{13FADC40-D36B-4DEF-9BF5-38A926060DC0}" destId="{5DB8A26F-A11A-4C88-8ADE-BEB51B1A96B6}" srcOrd="0" destOrd="0" presId="urn:microsoft.com/office/officeart/2005/8/layout/hierarchy6"/>
    <dgm:cxn modelId="{811A762D-1B40-409F-882B-F1D4FDD51343}" type="presParOf" srcId="{13FADC40-D36B-4DEF-9BF5-38A926060DC0}" destId="{2B4D2752-9099-46E6-B78F-66F2AEAC2C98}" srcOrd="1" destOrd="0" presId="urn:microsoft.com/office/officeart/2005/8/layout/hierarchy6"/>
    <dgm:cxn modelId="{A7BB9914-7294-484C-A337-809BD7BEFBDE}" type="presParOf" srcId="{0A556204-B188-4E48-8C5F-C4D02CD879C8}" destId="{53825F6B-9400-4DFD-B089-78E46B491A30}" srcOrd="2" destOrd="0" presId="urn:microsoft.com/office/officeart/2005/8/layout/hierarchy6"/>
    <dgm:cxn modelId="{B6005839-50C4-47DA-9C81-CA191C734202}" type="presParOf" srcId="{0A556204-B188-4E48-8C5F-C4D02CD879C8}" destId="{CDC3E67A-5C0F-4203-8DE0-3B1D5A7DB080}" srcOrd="3" destOrd="0" presId="urn:microsoft.com/office/officeart/2005/8/layout/hierarchy6"/>
    <dgm:cxn modelId="{06729D93-F4AD-47B8-A324-2E383914EA17}" type="presParOf" srcId="{CDC3E67A-5C0F-4203-8DE0-3B1D5A7DB080}" destId="{D463DCA3-790F-421D-BD9C-6EA8C37B70DC}" srcOrd="0" destOrd="0" presId="urn:microsoft.com/office/officeart/2005/8/layout/hierarchy6"/>
    <dgm:cxn modelId="{8739E8C8-2B82-4895-85EB-4AE9B5F65058}" type="presParOf" srcId="{CDC3E67A-5C0F-4203-8DE0-3B1D5A7DB080}" destId="{82D6752A-870A-4615-A3F7-ED0BD155A1AE}" srcOrd="1" destOrd="0" presId="urn:microsoft.com/office/officeart/2005/8/layout/hierarchy6"/>
    <dgm:cxn modelId="{4E95DDC6-D10F-4F8E-B06F-9334853BEB11}" type="presParOf" srcId="{4CFA93B3-B0A2-4013-912D-0FBC756550A9}" destId="{BC55474C-4C29-4C05-BE81-BA039289D392}" srcOrd="6" destOrd="0" presId="urn:microsoft.com/office/officeart/2005/8/layout/hierarchy6"/>
    <dgm:cxn modelId="{53869958-CA28-48DD-A59A-CACF0F731896}" type="presParOf" srcId="{4CFA93B3-B0A2-4013-912D-0FBC756550A9}" destId="{41D9937E-CFC7-4B3D-AE25-ED2BB216DD03}" srcOrd="7" destOrd="0" presId="urn:microsoft.com/office/officeart/2005/8/layout/hierarchy6"/>
    <dgm:cxn modelId="{0190EB57-FA2C-4269-9132-30B7EC347D62}" type="presParOf" srcId="{41D9937E-CFC7-4B3D-AE25-ED2BB216DD03}" destId="{AD1D7BE9-A2D6-4663-B54B-3341005D4203}" srcOrd="0" destOrd="0" presId="urn:microsoft.com/office/officeart/2005/8/layout/hierarchy6"/>
    <dgm:cxn modelId="{16394713-3F94-4791-BC31-2219299BB8C3}" type="presParOf" srcId="{41D9937E-CFC7-4B3D-AE25-ED2BB216DD03}" destId="{1700D572-282B-4F26-996E-7A69E0933C69}" srcOrd="1" destOrd="0" presId="urn:microsoft.com/office/officeart/2005/8/layout/hierarchy6"/>
    <dgm:cxn modelId="{7FE5711C-58B5-4920-BFF7-0F89397ADFD7}" type="presParOf" srcId="{B6B18D33-3933-411C-810D-F4CF4024051B}" destId="{282A196E-73B2-4EAF-937C-1824E5B6521B}" srcOrd="1" destOrd="0" presId="urn:microsoft.com/office/officeart/2005/8/layout/hierarchy6"/>
    <dgm:cxn modelId="{8720F9F1-0D31-4AE2-8872-92285E3E0121}" type="presParOf" srcId="{282A196E-73B2-4EAF-937C-1824E5B6521B}" destId="{0F555E2D-D57E-43F9-86DA-2AF0735354EB}" srcOrd="0" destOrd="0" presId="urn:microsoft.com/office/officeart/2005/8/layout/hierarchy6"/>
    <dgm:cxn modelId="{43317D10-53DC-47BC-A26D-923C6CE655B3}" type="presParOf" srcId="{0F555E2D-D57E-43F9-86DA-2AF0735354EB}" destId="{E1A5DDFC-6295-48C3-AF1B-5F75EAE07119}" srcOrd="0" destOrd="0" presId="urn:microsoft.com/office/officeart/2005/8/layout/hierarchy6"/>
    <dgm:cxn modelId="{C46B9891-E644-4C75-907C-3C15F15828B7}" type="presParOf" srcId="{0F555E2D-D57E-43F9-86DA-2AF0735354EB}" destId="{029E26CD-E085-45C1-94AD-3D6A01AFADBB}" srcOrd="1" destOrd="0" presId="urn:microsoft.com/office/officeart/2005/8/layout/hierarchy6"/>
    <dgm:cxn modelId="{7A6BDAA0-17F3-41EF-BC88-0F466FE54906}" type="presParOf" srcId="{282A196E-73B2-4EAF-937C-1824E5B6521B}" destId="{D30B6852-9443-4CD4-81D4-D67E99119D9F}" srcOrd="1" destOrd="0" presId="urn:microsoft.com/office/officeart/2005/8/layout/hierarchy6"/>
    <dgm:cxn modelId="{E46ACADA-1352-4519-8864-D6C5922694C8}" type="presParOf" srcId="{D30B6852-9443-4CD4-81D4-D67E99119D9F}" destId="{8ED97048-BF2F-4CCC-9EB1-8587CD879629}" srcOrd="0" destOrd="0" presId="urn:microsoft.com/office/officeart/2005/8/layout/hierarchy6"/>
    <dgm:cxn modelId="{86AE35BA-9653-4C16-8CDC-1EBBAC6223C1}" type="presParOf" srcId="{282A196E-73B2-4EAF-937C-1824E5B6521B}" destId="{DE34AD0C-E186-4EC0-A673-05FE3E4F228A}" srcOrd="2" destOrd="0" presId="urn:microsoft.com/office/officeart/2005/8/layout/hierarchy6"/>
    <dgm:cxn modelId="{9EA66325-10C5-477E-8A9D-A096841E5CA0}" type="presParOf" srcId="{DE34AD0C-E186-4EC0-A673-05FE3E4F228A}" destId="{6CBD4499-6B4B-4ECE-9FA5-E6C9CD7B9AC1}" srcOrd="0" destOrd="0" presId="urn:microsoft.com/office/officeart/2005/8/layout/hierarchy6"/>
    <dgm:cxn modelId="{AF81D065-02E1-40DA-A812-EA2DC086E88B}" type="presParOf" srcId="{DE34AD0C-E186-4EC0-A673-05FE3E4F228A}" destId="{4D5BC169-3284-431E-AEEB-8B573112B065}" srcOrd="1" destOrd="0" presId="urn:microsoft.com/office/officeart/2005/8/layout/hierarchy6"/>
    <dgm:cxn modelId="{E915A0DA-E665-45CD-ACF2-B37896B3753E}" type="presParOf" srcId="{282A196E-73B2-4EAF-937C-1824E5B6521B}" destId="{C771A380-D287-4CFF-8EBC-D76D11A7075B}" srcOrd="3" destOrd="0" presId="urn:microsoft.com/office/officeart/2005/8/layout/hierarchy6"/>
    <dgm:cxn modelId="{3CA3BB07-5497-46E8-A70F-A9AAAB684C08}" type="presParOf" srcId="{C771A380-D287-4CFF-8EBC-D76D11A7075B}" destId="{9EB9C856-190F-44A4-B749-E38E01BD6976}" srcOrd="0" destOrd="0" presId="urn:microsoft.com/office/officeart/2005/8/layout/hierarchy6"/>
    <dgm:cxn modelId="{F0241093-F5E8-4FE0-85C2-E95CF219AD94}" type="presParOf" srcId="{282A196E-73B2-4EAF-937C-1824E5B6521B}" destId="{6F9491FC-F6A7-442F-9535-41E3C33C7779}" srcOrd="4" destOrd="0" presId="urn:microsoft.com/office/officeart/2005/8/layout/hierarchy6"/>
    <dgm:cxn modelId="{17F75A6C-9ECD-4C87-A5FC-2B19175DF451}" type="presParOf" srcId="{6F9491FC-F6A7-442F-9535-41E3C33C7779}" destId="{48AEF76E-DAF3-4D45-A26C-E3C6E6BB1B13}" srcOrd="0" destOrd="0" presId="urn:microsoft.com/office/officeart/2005/8/layout/hierarchy6"/>
    <dgm:cxn modelId="{7DF25F99-B4D0-4CB7-A876-22EEF2987A35}" type="presParOf" srcId="{6F9491FC-F6A7-442F-9535-41E3C33C7779}" destId="{61B2C06D-0A03-4EBD-96F0-0F9DD8D72B8B}" srcOrd="1" destOrd="0" presId="urn:microsoft.com/office/officeart/2005/8/layout/hierarchy6"/>
    <dgm:cxn modelId="{4B24D60C-E153-4E3F-A172-D83BF458A0E3}" type="presParOf" srcId="{282A196E-73B2-4EAF-937C-1824E5B6521B}" destId="{65093187-EC08-4D8A-9D8C-4673E8BB6F86}" srcOrd="5" destOrd="0" presId="urn:microsoft.com/office/officeart/2005/8/layout/hierarchy6"/>
    <dgm:cxn modelId="{C2E7338A-2EA7-4D18-94D2-0374F8BD356B}" type="presParOf" srcId="{65093187-EC08-4D8A-9D8C-4673E8BB6F86}" destId="{DDCACDE8-6517-49B6-BF30-81C08B7BE1C9}" srcOrd="0" destOrd="0" presId="urn:microsoft.com/office/officeart/2005/8/layout/hierarchy6"/>
    <dgm:cxn modelId="{D490C186-042A-4C84-A096-2B5774D65F7E}" type="presParOf" srcId="{282A196E-73B2-4EAF-937C-1824E5B6521B}" destId="{878E8ED3-6C5D-4664-8789-B14D4C23D14D}" srcOrd="6" destOrd="0" presId="urn:microsoft.com/office/officeart/2005/8/layout/hierarchy6"/>
    <dgm:cxn modelId="{CB2521ED-5B97-4E98-A3BF-6819644F13A7}" type="presParOf" srcId="{878E8ED3-6C5D-4664-8789-B14D4C23D14D}" destId="{3769CE40-EF23-48CD-93F6-7E2CD17DEE88}" srcOrd="0" destOrd="0" presId="urn:microsoft.com/office/officeart/2005/8/layout/hierarchy6"/>
    <dgm:cxn modelId="{4D743148-55B3-4B06-950F-A19CD6065002}" type="presParOf" srcId="{878E8ED3-6C5D-4664-8789-B14D4C23D14D}" destId="{39950EEB-05CF-4013-918E-D28539EDC19C}" srcOrd="1" destOrd="0" presId="urn:microsoft.com/office/officeart/2005/8/layout/hierarchy6"/>
    <dgm:cxn modelId="{A61DE2A0-DBA8-4B6D-96D2-C40F6E3C4EB2}" type="presParOf" srcId="{282A196E-73B2-4EAF-937C-1824E5B6521B}" destId="{270C99BB-4FEC-4B16-BBC3-34A25F7B4CE7}" srcOrd="7" destOrd="0" presId="urn:microsoft.com/office/officeart/2005/8/layout/hierarchy6"/>
    <dgm:cxn modelId="{2505CAC4-E635-4C12-BAEB-72AB833C72FA}" type="presParOf" srcId="{270C99BB-4FEC-4B16-BBC3-34A25F7B4CE7}" destId="{CD6C79AC-612E-4269-86D4-B7B9946A78F8}" srcOrd="0" destOrd="0" presId="urn:microsoft.com/office/officeart/2005/8/layout/hierarchy6"/>
    <dgm:cxn modelId="{794991AA-5DA1-48BB-8560-1E52409BAFF9}" type="presParOf" srcId="{282A196E-73B2-4EAF-937C-1824E5B6521B}" destId="{79947836-4925-4378-BC7B-23E39C5A831B}" srcOrd="8" destOrd="0" presId="urn:microsoft.com/office/officeart/2005/8/layout/hierarchy6"/>
    <dgm:cxn modelId="{EA263C24-BE09-435E-A909-5C1E34187221}" type="presParOf" srcId="{79947836-4925-4378-BC7B-23E39C5A831B}" destId="{27C71DC0-9FE4-4E51-A9DA-63E42C1A7980}" srcOrd="0" destOrd="0" presId="urn:microsoft.com/office/officeart/2005/8/layout/hierarchy6"/>
    <dgm:cxn modelId="{40067E7F-3857-4647-97EE-F1B42AB926FA}" type="presParOf" srcId="{79947836-4925-4378-BC7B-23E39C5A831B}" destId="{C0007E99-4A85-4EF3-9876-041343F1F97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C71DC0-9FE4-4E51-A9DA-63E42C1A7980}">
      <dsp:nvSpPr>
        <dsp:cNvPr id="0" name=""/>
        <dsp:cNvSpPr/>
      </dsp:nvSpPr>
      <dsp:spPr>
        <a:xfrm>
          <a:off x="0" y="5495515"/>
          <a:ext cx="9934434" cy="608290"/>
        </a:xfrm>
        <a:prstGeom prst="roundRect">
          <a:avLst>
            <a:gd name="adj" fmla="val 1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 dirty="0">
            <a:latin typeface="+mj-lt"/>
          </a:endParaRPr>
        </a:p>
      </dsp:txBody>
      <dsp:txXfrm>
        <a:off x="0" y="5495515"/>
        <a:ext cx="2980330" cy="608290"/>
      </dsp:txXfrm>
    </dsp:sp>
    <dsp:sp modelId="{3769CE40-EF23-48CD-93F6-7E2CD17DEE88}">
      <dsp:nvSpPr>
        <dsp:cNvPr id="0" name=""/>
        <dsp:cNvSpPr/>
      </dsp:nvSpPr>
      <dsp:spPr>
        <a:xfrm>
          <a:off x="0" y="4446204"/>
          <a:ext cx="9934434" cy="608290"/>
        </a:xfrm>
        <a:prstGeom prst="roundRect">
          <a:avLst>
            <a:gd name="adj" fmla="val 1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>
              <a:latin typeface="+mj-lt"/>
            </a:rPr>
            <a:t>증손회사</a:t>
          </a:r>
          <a:endParaRPr lang="ko-KR" altLang="en-US" sz="1600" kern="1200" dirty="0">
            <a:latin typeface="+mj-lt"/>
          </a:endParaRPr>
        </a:p>
      </dsp:txBody>
      <dsp:txXfrm>
        <a:off x="0" y="4446204"/>
        <a:ext cx="2980330" cy="608290"/>
      </dsp:txXfrm>
    </dsp:sp>
    <dsp:sp modelId="{48AEF76E-DAF3-4D45-A26C-E3C6E6BB1B13}">
      <dsp:nvSpPr>
        <dsp:cNvPr id="0" name=""/>
        <dsp:cNvSpPr/>
      </dsp:nvSpPr>
      <dsp:spPr>
        <a:xfrm>
          <a:off x="0" y="3736533"/>
          <a:ext cx="9934434" cy="608290"/>
        </a:xfrm>
        <a:prstGeom prst="roundRect">
          <a:avLst>
            <a:gd name="adj" fmla="val 1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>
              <a:latin typeface="+mj-lt"/>
            </a:rPr>
            <a:t>손자회사</a:t>
          </a:r>
          <a:endParaRPr lang="ko-KR" altLang="en-US" sz="1600" kern="1200" dirty="0">
            <a:latin typeface="+mj-lt"/>
          </a:endParaRPr>
        </a:p>
      </dsp:txBody>
      <dsp:txXfrm>
        <a:off x="0" y="3736533"/>
        <a:ext cx="2980330" cy="608290"/>
      </dsp:txXfrm>
    </dsp:sp>
    <dsp:sp modelId="{6CBD4499-6B4B-4ECE-9FA5-E6C9CD7B9AC1}">
      <dsp:nvSpPr>
        <dsp:cNvPr id="0" name=""/>
        <dsp:cNvSpPr/>
      </dsp:nvSpPr>
      <dsp:spPr>
        <a:xfrm>
          <a:off x="213987" y="2935423"/>
          <a:ext cx="9506458" cy="608290"/>
        </a:xfrm>
        <a:prstGeom prst="roundRect">
          <a:avLst>
            <a:gd name="adj" fmla="val 1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>
              <a:latin typeface="+mj-lt"/>
            </a:rPr>
            <a:t>자회사</a:t>
          </a:r>
          <a:r>
            <a:rPr lang="en-US" altLang="ko-KR" sz="1600" kern="1200" dirty="0" smtClean="0">
              <a:latin typeface="+mj-lt"/>
            </a:rPr>
            <a:t>&amp;</a:t>
          </a:r>
          <a:r>
            <a:rPr lang="ko-KR" altLang="en-US" sz="1600" kern="1200" dirty="0" smtClean="0">
              <a:latin typeface="+mj-lt"/>
            </a:rPr>
            <a:t>관계사</a:t>
          </a:r>
          <a:endParaRPr lang="ko-KR" altLang="en-US" sz="1600" kern="1200" dirty="0">
            <a:latin typeface="+mj-lt"/>
          </a:endParaRPr>
        </a:p>
      </dsp:txBody>
      <dsp:txXfrm>
        <a:off x="213987" y="2935423"/>
        <a:ext cx="2851937" cy="608290"/>
      </dsp:txXfrm>
    </dsp:sp>
    <dsp:sp modelId="{E1A5DDFC-6295-48C3-AF1B-5F75EAE07119}">
      <dsp:nvSpPr>
        <dsp:cNvPr id="0" name=""/>
        <dsp:cNvSpPr/>
      </dsp:nvSpPr>
      <dsp:spPr>
        <a:xfrm>
          <a:off x="58613" y="2003683"/>
          <a:ext cx="9451421" cy="608290"/>
        </a:xfrm>
        <a:prstGeom prst="roundRect">
          <a:avLst>
            <a:gd name="adj" fmla="val 1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>
              <a:latin typeface="+mj-lt"/>
            </a:rPr>
            <a:t>지주회사</a:t>
          </a:r>
          <a:endParaRPr lang="ko-KR" altLang="en-US" sz="1600" kern="1200" dirty="0">
            <a:latin typeface="+mj-lt"/>
          </a:endParaRPr>
        </a:p>
      </dsp:txBody>
      <dsp:txXfrm>
        <a:off x="58613" y="2003683"/>
        <a:ext cx="2835426" cy="608290"/>
      </dsp:txXfrm>
    </dsp:sp>
    <dsp:sp modelId="{06741019-DD09-44FF-BF59-0B2CBC7DEEE8}">
      <dsp:nvSpPr>
        <dsp:cNvPr id="0" name=""/>
        <dsp:cNvSpPr/>
      </dsp:nvSpPr>
      <dsp:spPr>
        <a:xfrm>
          <a:off x="6010019" y="2028244"/>
          <a:ext cx="2021484" cy="506908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 smtClean="0">
              <a:solidFill>
                <a:schemeClr val="bg1"/>
              </a:solidFill>
              <a:latin typeface="+mj-lt"/>
            </a:rPr>
            <a:t>한세예스</a:t>
          </a:r>
          <a:r>
            <a:rPr lang="en-US" altLang="ko-KR" sz="1600" b="1" kern="1200" dirty="0" smtClean="0">
              <a:solidFill>
                <a:schemeClr val="bg1"/>
              </a:solidFill>
              <a:latin typeface="+mj-lt"/>
            </a:rPr>
            <a:t>24</a:t>
          </a:r>
          <a:r>
            <a:rPr lang="ko-KR" altLang="en-US" sz="1600" b="1" kern="1200" dirty="0" err="1" smtClean="0">
              <a:solidFill>
                <a:schemeClr val="bg1"/>
              </a:solidFill>
              <a:latin typeface="+mj-lt"/>
            </a:rPr>
            <a:t>홀딩스</a:t>
          </a:r>
          <a:endParaRPr lang="ko-KR" altLang="en-US" sz="1600" b="1" kern="1200" dirty="0">
            <a:solidFill>
              <a:schemeClr val="bg1"/>
            </a:solidFill>
            <a:latin typeface="+mj-lt"/>
          </a:endParaRPr>
        </a:p>
      </dsp:txBody>
      <dsp:txXfrm>
        <a:off x="6024866" y="2043091"/>
        <a:ext cx="1991790" cy="477214"/>
      </dsp:txXfrm>
    </dsp:sp>
    <dsp:sp modelId="{B645601B-534A-41AD-B6BF-795D74F531D8}">
      <dsp:nvSpPr>
        <dsp:cNvPr id="0" name=""/>
        <dsp:cNvSpPr/>
      </dsp:nvSpPr>
      <dsp:spPr>
        <a:xfrm>
          <a:off x="4843846" y="2535153"/>
          <a:ext cx="2176916" cy="450960"/>
        </a:xfrm>
        <a:custGeom>
          <a:avLst/>
          <a:gdLst/>
          <a:ahLst/>
          <a:cxnLst/>
          <a:rect l="0" t="0" r="0" b="0"/>
          <a:pathLst>
            <a:path>
              <a:moveTo>
                <a:pt x="2176916" y="0"/>
              </a:moveTo>
              <a:lnTo>
                <a:pt x="2176916" y="225480"/>
              </a:lnTo>
              <a:lnTo>
                <a:pt x="0" y="225480"/>
              </a:lnTo>
              <a:lnTo>
                <a:pt x="0" y="4509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9893DF-1A20-4608-BFB3-946669029BFF}">
      <dsp:nvSpPr>
        <dsp:cNvPr id="0" name=""/>
        <dsp:cNvSpPr/>
      </dsp:nvSpPr>
      <dsp:spPr>
        <a:xfrm>
          <a:off x="4306406" y="2986114"/>
          <a:ext cx="1074878" cy="50690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latin typeface="+mj-lt"/>
            </a:rPr>
            <a:t>한세실업</a:t>
          </a:r>
          <a:endParaRPr lang="ko-KR" altLang="en-US" sz="1400" kern="1200" dirty="0">
            <a:latin typeface="+mj-lt"/>
          </a:endParaRPr>
        </a:p>
      </dsp:txBody>
      <dsp:txXfrm>
        <a:off x="4321253" y="3000961"/>
        <a:ext cx="1045184" cy="477214"/>
      </dsp:txXfrm>
    </dsp:sp>
    <dsp:sp modelId="{3172F78C-DED2-4F9C-89C1-486BDBFC2DA8}">
      <dsp:nvSpPr>
        <dsp:cNvPr id="0" name=""/>
        <dsp:cNvSpPr/>
      </dsp:nvSpPr>
      <dsp:spPr>
        <a:xfrm>
          <a:off x="3361139" y="3493022"/>
          <a:ext cx="1482706" cy="281141"/>
        </a:xfrm>
        <a:custGeom>
          <a:avLst/>
          <a:gdLst/>
          <a:ahLst/>
          <a:cxnLst/>
          <a:rect l="0" t="0" r="0" b="0"/>
          <a:pathLst>
            <a:path>
              <a:moveTo>
                <a:pt x="1482706" y="0"/>
              </a:moveTo>
              <a:lnTo>
                <a:pt x="1482706" y="140570"/>
              </a:lnTo>
              <a:lnTo>
                <a:pt x="0" y="140570"/>
              </a:lnTo>
              <a:lnTo>
                <a:pt x="0" y="2811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4CD7AC-1E36-4C1C-B5F3-A37ECD4A705B}">
      <dsp:nvSpPr>
        <dsp:cNvPr id="0" name=""/>
        <dsp:cNvSpPr/>
      </dsp:nvSpPr>
      <dsp:spPr>
        <a:xfrm>
          <a:off x="2980957" y="3774163"/>
          <a:ext cx="760362" cy="50690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latin typeface="+mj-lt"/>
            </a:rPr>
            <a:t>해외법인</a:t>
          </a:r>
          <a:endParaRPr lang="en-US" altLang="ko-KR" sz="1000" kern="1200" dirty="0" smtClean="0">
            <a:latin typeface="+mj-lt"/>
          </a:endParaRPr>
        </a:p>
      </dsp:txBody>
      <dsp:txXfrm>
        <a:off x="2995804" y="3789010"/>
        <a:ext cx="730668" cy="477214"/>
      </dsp:txXfrm>
    </dsp:sp>
    <dsp:sp modelId="{F46DB4F1-0AED-4307-B8AB-A3DDD2404A86}">
      <dsp:nvSpPr>
        <dsp:cNvPr id="0" name=""/>
        <dsp:cNvSpPr/>
      </dsp:nvSpPr>
      <dsp:spPr>
        <a:xfrm>
          <a:off x="3315419" y="4281072"/>
          <a:ext cx="91440" cy="176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66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38BA1F-A735-4B6E-8C1C-22ECC9E5B5BF}">
      <dsp:nvSpPr>
        <dsp:cNvPr id="0" name=""/>
        <dsp:cNvSpPr/>
      </dsp:nvSpPr>
      <dsp:spPr>
        <a:xfrm>
          <a:off x="2980957" y="4457709"/>
          <a:ext cx="760362" cy="50690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latin typeface="+mj-lt"/>
            </a:rPr>
            <a:t>지역오피스</a:t>
          </a:r>
          <a:endParaRPr lang="en-US" altLang="ko-KR" sz="1000" kern="1200" dirty="0" smtClean="0">
            <a:latin typeface="+mj-lt"/>
          </a:endParaRPr>
        </a:p>
      </dsp:txBody>
      <dsp:txXfrm>
        <a:off x="2995804" y="4472556"/>
        <a:ext cx="730668" cy="477214"/>
      </dsp:txXfrm>
    </dsp:sp>
    <dsp:sp modelId="{6DF91938-5022-4B39-B1BF-F49EAEEAD4E7}">
      <dsp:nvSpPr>
        <dsp:cNvPr id="0" name=""/>
        <dsp:cNvSpPr/>
      </dsp:nvSpPr>
      <dsp:spPr>
        <a:xfrm>
          <a:off x="4349610" y="3493022"/>
          <a:ext cx="494235" cy="281141"/>
        </a:xfrm>
        <a:custGeom>
          <a:avLst/>
          <a:gdLst/>
          <a:ahLst/>
          <a:cxnLst/>
          <a:rect l="0" t="0" r="0" b="0"/>
          <a:pathLst>
            <a:path>
              <a:moveTo>
                <a:pt x="494235" y="0"/>
              </a:moveTo>
              <a:lnTo>
                <a:pt x="494235" y="140570"/>
              </a:lnTo>
              <a:lnTo>
                <a:pt x="0" y="140570"/>
              </a:lnTo>
              <a:lnTo>
                <a:pt x="0" y="2811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A347C7-2011-466B-9416-DF6EE9E9D327}">
      <dsp:nvSpPr>
        <dsp:cNvPr id="0" name=""/>
        <dsp:cNvSpPr/>
      </dsp:nvSpPr>
      <dsp:spPr>
        <a:xfrm>
          <a:off x="3969429" y="3774163"/>
          <a:ext cx="760362" cy="50690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latin typeface="+mj-lt"/>
            </a:rPr>
            <a:t>해외오피스</a:t>
          </a:r>
          <a:endParaRPr lang="en-US" altLang="ko-KR" sz="1000" kern="1200" dirty="0" smtClean="0">
            <a:latin typeface="+mj-lt"/>
          </a:endParaRPr>
        </a:p>
      </dsp:txBody>
      <dsp:txXfrm>
        <a:off x="3984276" y="3789010"/>
        <a:ext cx="730668" cy="477214"/>
      </dsp:txXfrm>
    </dsp:sp>
    <dsp:sp modelId="{29698DB7-3C81-4AB7-B191-7F87ED1936F7}">
      <dsp:nvSpPr>
        <dsp:cNvPr id="0" name=""/>
        <dsp:cNvSpPr/>
      </dsp:nvSpPr>
      <dsp:spPr>
        <a:xfrm>
          <a:off x="4843846" y="3493022"/>
          <a:ext cx="494235" cy="281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70"/>
              </a:lnTo>
              <a:lnTo>
                <a:pt x="494235" y="140570"/>
              </a:lnTo>
              <a:lnTo>
                <a:pt x="494235" y="2811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B23C0B-861D-42F1-82C7-02DFD8E2F102}">
      <dsp:nvSpPr>
        <dsp:cNvPr id="0" name=""/>
        <dsp:cNvSpPr/>
      </dsp:nvSpPr>
      <dsp:spPr>
        <a:xfrm>
          <a:off x="4957900" y="3774163"/>
          <a:ext cx="760362" cy="50690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000" kern="1200" dirty="0" smtClean="0">
              <a:solidFill>
                <a:schemeClr val="tx1"/>
              </a:solidFill>
              <a:latin typeface="+mj-lt"/>
            </a:rPr>
            <a:t>C&amp;T </a:t>
          </a:r>
          <a:r>
            <a:rPr lang="en-US" altLang="ko-KR" sz="1000" kern="1200" dirty="0" err="1" smtClean="0">
              <a:solidFill>
                <a:schemeClr val="tx1"/>
              </a:solidFill>
              <a:latin typeface="+mj-lt"/>
            </a:rPr>
            <a:t>Vina</a:t>
          </a:r>
          <a:endParaRPr lang="en-US" altLang="ko-KR" sz="1000" kern="1200" dirty="0" smtClean="0">
            <a:solidFill>
              <a:schemeClr val="tx1"/>
            </a:solidFill>
            <a:latin typeface="+mj-lt"/>
          </a:endParaRPr>
        </a:p>
      </dsp:txBody>
      <dsp:txXfrm>
        <a:off x="4972747" y="3789010"/>
        <a:ext cx="730668" cy="477214"/>
      </dsp:txXfrm>
    </dsp:sp>
    <dsp:sp modelId="{BC2FA8F0-219B-4F05-AEB1-45F3CC9E766A}">
      <dsp:nvSpPr>
        <dsp:cNvPr id="0" name=""/>
        <dsp:cNvSpPr/>
      </dsp:nvSpPr>
      <dsp:spPr>
        <a:xfrm>
          <a:off x="4843846" y="3493022"/>
          <a:ext cx="1482706" cy="281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70"/>
              </a:lnTo>
              <a:lnTo>
                <a:pt x="1482706" y="140570"/>
              </a:lnTo>
              <a:lnTo>
                <a:pt x="1482706" y="2811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ABCFC2-A09D-4D05-9BBF-665B43AEAB96}">
      <dsp:nvSpPr>
        <dsp:cNvPr id="0" name=""/>
        <dsp:cNvSpPr/>
      </dsp:nvSpPr>
      <dsp:spPr>
        <a:xfrm>
          <a:off x="5946371" y="3774163"/>
          <a:ext cx="760362" cy="50690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latin typeface="+mj-lt"/>
            </a:rPr>
            <a:t>드림스코</a:t>
          </a:r>
          <a:endParaRPr lang="en-US" altLang="ko-KR" sz="1000" kern="1200" dirty="0" smtClean="0">
            <a:latin typeface="+mj-lt"/>
          </a:endParaRPr>
        </a:p>
      </dsp:txBody>
      <dsp:txXfrm>
        <a:off x="5961218" y="3789010"/>
        <a:ext cx="730668" cy="477214"/>
      </dsp:txXfrm>
    </dsp:sp>
    <dsp:sp modelId="{1E049F0D-F5D0-4927-9F5E-3FC616538C26}">
      <dsp:nvSpPr>
        <dsp:cNvPr id="0" name=""/>
        <dsp:cNvSpPr/>
      </dsp:nvSpPr>
      <dsp:spPr>
        <a:xfrm>
          <a:off x="6280833" y="4281072"/>
          <a:ext cx="91440" cy="1635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5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5FCE1D-F60B-433C-9B8E-48D08229FCA6}">
      <dsp:nvSpPr>
        <dsp:cNvPr id="0" name=""/>
        <dsp:cNvSpPr/>
      </dsp:nvSpPr>
      <dsp:spPr>
        <a:xfrm>
          <a:off x="5946371" y="4444646"/>
          <a:ext cx="760362" cy="50690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latin typeface="+mj-lt"/>
            </a:rPr>
            <a:t>해외법인</a:t>
          </a:r>
          <a:endParaRPr lang="en-US" altLang="ko-KR" sz="1000" kern="1200" dirty="0" smtClean="0">
            <a:latin typeface="+mj-lt"/>
          </a:endParaRPr>
        </a:p>
      </dsp:txBody>
      <dsp:txXfrm>
        <a:off x="5961218" y="4459493"/>
        <a:ext cx="730668" cy="477214"/>
      </dsp:txXfrm>
    </dsp:sp>
    <dsp:sp modelId="{C1FC5E89-2F2C-47D1-896C-3E86F4F70EDA}">
      <dsp:nvSpPr>
        <dsp:cNvPr id="0" name=""/>
        <dsp:cNvSpPr/>
      </dsp:nvSpPr>
      <dsp:spPr>
        <a:xfrm>
          <a:off x="6146833" y="2535153"/>
          <a:ext cx="873928" cy="450960"/>
        </a:xfrm>
        <a:custGeom>
          <a:avLst/>
          <a:gdLst/>
          <a:ahLst/>
          <a:cxnLst/>
          <a:rect l="0" t="0" r="0" b="0"/>
          <a:pathLst>
            <a:path>
              <a:moveTo>
                <a:pt x="873928" y="0"/>
              </a:moveTo>
              <a:lnTo>
                <a:pt x="873928" y="225480"/>
              </a:lnTo>
              <a:lnTo>
                <a:pt x="0" y="225480"/>
              </a:lnTo>
              <a:lnTo>
                <a:pt x="0" y="4509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384197-47F2-4C13-B2F1-0E5F77E69885}">
      <dsp:nvSpPr>
        <dsp:cNvPr id="0" name=""/>
        <dsp:cNvSpPr/>
      </dsp:nvSpPr>
      <dsp:spPr>
        <a:xfrm>
          <a:off x="5609394" y="2986114"/>
          <a:ext cx="1074878" cy="50690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err="1" smtClean="0">
              <a:solidFill>
                <a:schemeClr val="tx1"/>
              </a:solidFill>
              <a:latin typeface="+mj-lt"/>
            </a:rPr>
            <a:t>칼라앤터치</a:t>
          </a:r>
          <a:endParaRPr lang="ko-KR" altLang="en-US" sz="1200" kern="1200" dirty="0">
            <a:solidFill>
              <a:schemeClr val="tx1"/>
            </a:solidFill>
            <a:latin typeface="+mj-lt"/>
          </a:endParaRPr>
        </a:p>
      </dsp:txBody>
      <dsp:txXfrm>
        <a:off x="5624241" y="3000961"/>
        <a:ext cx="1045184" cy="477214"/>
      </dsp:txXfrm>
    </dsp:sp>
    <dsp:sp modelId="{C6D982BF-295C-4E8D-9868-D8B0F875B28B}">
      <dsp:nvSpPr>
        <dsp:cNvPr id="0" name=""/>
        <dsp:cNvSpPr/>
      </dsp:nvSpPr>
      <dsp:spPr>
        <a:xfrm>
          <a:off x="7020762" y="2535153"/>
          <a:ext cx="873928" cy="4509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480"/>
              </a:lnTo>
              <a:lnTo>
                <a:pt x="873928" y="225480"/>
              </a:lnTo>
              <a:lnTo>
                <a:pt x="873928" y="4509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90247C-5603-4383-851D-C6213ACB9DE1}">
      <dsp:nvSpPr>
        <dsp:cNvPr id="0" name=""/>
        <dsp:cNvSpPr/>
      </dsp:nvSpPr>
      <dsp:spPr>
        <a:xfrm>
          <a:off x="7357251" y="2986114"/>
          <a:ext cx="1074878" cy="50690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latin typeface="+mj-lt"/>
            </a:rPr>
            <a:t>예스</a:t>
          </a:r>
          <a:r>
            <a:rPr lang="en-US" altLang="ko-KR" sz="1400" kern="1200" dirty="0" smtClean="0">
              <a:latin typeface="+mj-lt"/>
            </a:rPr>
            <a:t>24</a:t>
          </a:r>
        </a:p>
      </dsp:txBody>
      <dsp:txXfrm>
        <a:off x="7372098" y="3000961"/>
        <a:ext cx="1045184" cy="477214"/>
      </dsp:txXfrm>
    </dsp:sp>
    <dsp:sp modelId="{8C8D89B8-C964-428F-8E6F-740F6C3C2038}">
      <dsp:nvSpPr>
        <dsp:cNvPr id="0" name=""/>
        <dsp:cNvSpPr/>
      </dsp:nvSpPr>
      <dsp:spPr>
        <a:xfrm>
          <a:off x="7315024" y="3493022"/>
          <a:ext cx="579666" cy="241952"/>
        </a:xfrm>
        <a:custGeom>
          <a:avLst/>
          <a:gdLst/>
          <a:ahLst/>
          <a:cxnLst/>
          <a:rect l="0" t="0" r="0" b="0"/>
          <a:pathLst>
            <a:path>
              <a:moveTo>
                <a:pt x="579666" y="0"/>
              </a:moveTo>
              <a:lnTo>
                <a:pt x="579666" y="120976"/>
              </a:lnTo>
              <a:lnTo>
                <a:pt x="0" y="120976"/>
              </a:lnTo>
              <a:lnTo>
                <a:pt x="0" y="2419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B8A26F-A11A-4C88-8ADE-BEB51B1A96B6}">
      <dsp:nvSpPr>
        <dsp:cNvPr id="0" name=""/>
        <dsp:cNvSpPr/>
      </dsp:nvSpPr>
      <dsp:spPr>
        <a:xfrm>
          <a:off x="6934843" y="3734974"/>
          <a:ext cx="760362" cy="50690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latin typeface="+mj-lt"/>
            </a:rPr>
            <a:t>해외법인</a:t>
          </a:r>
          <a:endParaRPr lang="en-US" altLang="ko-KR" sz="1000" kern="1200" dirty="0" smtClean="0">
            <a:latin typeface="+mj-lt"/>
          </a:endParaRPr>
        </a:p>
      </dsp:txBody>
      <dsp:txXfrm>
        <a:off x="6949690" y="3749821"/>
        <a:ext cx="730668" cy="477214"/>
      </dsp:txXfrm>
    </dsp:sp>
    <dsp:sp modelId="{53825F6B-9400-4DFD-B089-78E46B491A30}">
      <dsp:nvSpPr>
        <dsp:cNvPr id="0" name=""/>
        <dsp:cNvSpPr/>
      </dsp:nvSpPr>
      <dsp:spPr>
        <a:xfrm>
          <a:off x="7894690" y="3493022"/>
          <a:ext cx="494235" cy="241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976"/>
              </a:lnTo>
              <a:lnTo>
                <a:pt x="494235" y="120976"/>
              </a:lnTo>
              <a:lnTo>
                <a:pt x="494235" y="2419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3DCA3-790F-421D-BD9C-6EA8C37B70DC}">
      <dsp:nvSpPr>
        <dsp:cNvPr id="0" name=""/>
        <dsp:cNvSpPr/>
      </dsp:nvSpPr>
      <dsp:spPr>
        <a:xfrm>
          <a:off x="7923314" y="3734974"/>
          <a:ext cx="931223" cy="50690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50000">
              <a:schemeClr val="accent3">
                <a:lumMod val="105000"/>
                <a:satMod val="103000"/>
                <a:tint val="73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latin typeface="+mj-lt"/>
            </a:rPr>
            <a:t>한국이퍼브  </a:t>
          </a:r>
          <a:r>
            <a:rPr lang="en-US" altLang="ko-KR" sz="1000" kern="1200" dirty="0" smtClean="0">
              <a:latin typeface="+mj-lt"/>
            </a:rPr>
            <a:t>(</a:t>
          </a:r>
          <a:r>
            <a:rPr lang="ko-KR" altLang="en-US" sz="1000" kern="1200" dirty="0" smtClean="0">
              <a:latin typeface="+mj-lt"/>
            </a:rPr>
            <a:t>지분</a:t>
          </a:r>
          <a:r>
            <a:rPr lang="en-US" altLang="ko-KR" sz="1000" kern="1200" dirty="0" smtClean="0">
              <a:latin typeface="+mj-lt"/>
            </a:rPr>
            <a:t>39.88%)</a:t>
          </a:r>
        </a:p>
      </dsp:txBody>
      <dsp:txXfrm>
        <a:off x="7938161" y="3749821"/>
        <a:ext cx="901529" cy="477214"/>
      </dsp:txXfrm>
    </dsp:sp>
    <dsp:sp modelId="{BC55474C-4C29-4C05-BE81-BA039289D392}">
      <dsp:nvSpPr>
        <dsp:cNvPr id="0" name=""/>
        <dsp:cNvSpPr/>
      </dsp:nvSpPr>
      <dsp:spPr>
        <a:xfrm>
          <a:off x="7020762" y="2535153"/>
          <a:ext cx="2176916" cy="4509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480"/>
              </a:lnTo>
              <a:lnTo>
                <a:pt x="2176916" y="225480"/>
              </a:lnTo>
              <a:lnTo>
                <a:pt x="2176916" y="4509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1D7BE9-A2D6-4663-B54B-3341005D4203}">
      <dsp:nvSpPr>
        <dsp:cNvPr id="0" name=""/>
        <dsp:cNvSpPr/>
      </dsp:nvSpPr>
      <dsp:spPr>
        <a:xfrm>
          <a:off x="8660238" y="2986114"/>
          <a:ext cx="1074878" cy="50690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latin typeface="+mj-lt"/>
            </a:rPr>
            <a:t>아이스타일</a:t>
          </a:r>
          <a:r>
            <a:rPr lang="en-US" altLang="ko-KR" sz="1100" kern="1200" dirty="0" smtClean="0">
              <a:latin typeface="+mj-lt"/>
            </a:rPr>
            <a:t>24(</a:t>
          </a:r>
          <a:r>
            <a:rPr lang="ko-KR" altLang="en-US" sz="1100" kern="1200" dirty="0" smtClean="0">
              <a:latin typeface="+mj-lt"/>
            </a:rPr>
            <a:t>관계사</a:t>
          </a:r>
          <a:r>
            <a:rPr lang="en-US" altLang="ko-KR" sz="1100" kern="1200" dirty="0" smtClean="0">
              <a:latin typeface="+mj-lt"/>
            </a:rPr>
            <a:t>)</a:t>
          </a:r>
        </a:p>
      </dsp:txBody>
      <dsp:txXfrm>
        <a:off x="8675085" y="3000961"/>
        <a:ext cx="1045184" cy="4772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16840C-AEE8-4A59-828C-03B977EF0E5B}" type="datetimeFigureOut">
              <a:rPr lang="ko-KR" altLang="en-US" smtClean="0"/>
              <a:t>2014-10-08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5A543-DF04-4A82-B11A-2C71161E32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04437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871C-880B-4124-84E0-33F170A4BF7F}" type="datetimeFigureOut">
              <a:rPr lang="ko-KR" altLang="en-US" smtClean="0"/>
              <a:t>2014-10-08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08D2-51BC-44EB-84C8-4E140E97EF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8582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871C-880B-4124-84E0-33F170A4BF7F}" type="datetimeFigureOut">
              <a:rPr lang="ko-KR" altLang="en-US" smtClean="0"/>
              <a:t>2014-10-08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08D2-51BC-44EB-84C8-4E140E97EF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966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871C-880B-4124-84E0-33F170A4BF7F}" type="datetimeFigureOut">
              <a:rPr lang="ko-KR" altLang="en-US" smtClean="0"/>
              <a:t>2014-10-08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08D2-51BC-44EB-84C8-4E140E97EF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0798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871C-880B-4124-84E0-33F170A4BF7F}" type="datetimeFigureOut">
              <a:rPr lang="ko-KR" altLang="en-US" smtClean="0"/>
              <a:t>2014-10-08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08D2-51BC-44EB-84C8-4E140E97EF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401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5880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5880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871C-880B-4124-84E0-33F170A4BF7F}" type="datetimeFigureOut">
              <a:rPr lang="ko-KR" altLang="en-US" smtClean="0"/>
              <a:t>2014-10-08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08D2-51BC-44EB-84C8-4E140E97EF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9808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871C-880B-4124-84E0-33F170A4BF7F}" type="datetimeFigureOut">
              <a:rPr lang="ko-KR" altLang="en-US" smtClean="0"/>
              <a:t>2014-10-08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08D2-51BC-44EB-84C8-4E140E97EF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3915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2329" y="365126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14914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14914" y="2505076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871C-880B-4124-84E0-33F170A4BF7F}" type="datetimeFigureOut">
              <a:rPr lang="ko-KR" altLang="en-US" smtClean="0"/>
              <a:t>2014-10-08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08D2-51BC-44EB-84C8-4E140E97EF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480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871C-880B-4124-84E0-33F170A4BF7F}" type="datetimeFigureOut">
              <a:rPr lang="ko-KR" altLang="en-US" smtClean="0"/>
              <a:t>2014-10-08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08D2-51BC-44EB-84C8-4E140E97EF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984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871C-880B-4124-84E0-33F170A4BF7F}" type="datetimeFigureOut">
              <a:rPr lang="ko-KR" altLang="en-US" smtClean="0"/>
              <a:t>2014-10-08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08D2-51BC-44EB-84C8-4E140E97EF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7370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11341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871C-880B-4124-84E0-33F170A4BF7F}" type="datetimeFigureOut">
              <a:rPr lang="ko-KR" altLang="en-US" smtClean="0"/>
              <a:t>2014-10-08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08D2-51BC-44EB-84C8-4E140E97EF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8394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211341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871C-880B-4124-84E0-33F170A4BF7F}" type="datetimeFigureOut">
              <a:rPr lang="ko-KR" altLang="en-US" smtClean="0"/>
              <a:t>2014-10-08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08D2-51BC-44EB-84C8-4E140E97EF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459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81039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F871C-880B-4124-84E0-33F170A4BF7F}" type="datetimeFigureOut">
              <a:rPr lang="ko-KR" altLang="en-US" smtClean="0"/>
              <a:t>2014-10-08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281364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E08D2-51BC-44EB-84C8-4E140E97EF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3007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style24.com/" TargetMode="External"/><Relationship Id="rId5" Type="http://schemas.openxmlformats.org/officeDocument/2006/relationships/hyperlink" Target="http://www.yes24.com/" TargetMode="External"/><Relationship Id="rId4" Type="http://schemas.openxmlformats.org/officeDocument/2006/relationships/hyperlink" Target="http://www.hansae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emf"/><Relationship Id="rId4" Type="http://schemas.openxmlformats.org/officeDocument/2006/relationships/package" Target="../embeddings/Microsoft_Excel_____1.xls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56" t="11030" r="15357" b="29315"/>
          <a:stretch/>
        </p:blipFill>
        <p:spPr bwMode="auto">
          <a:xfrm>
            <a:off x="142283" y="104503"/>
            <a:ext cx="9593900" cy="4767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그림 9" descr="예스24로고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57426" y="5498263"/>
            <a:ext cx="957475" cy="396112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70" t="73713" r="20154" b="14953"/>
          <a:stretch/>
        </p:blipFill>
        <p:spPr bwMode="auto">
          <a:xfrm>
            <a:off x="6570617" y="5089590"/>
            <a:ext cx="2289225" cy="913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그림 11" descr="한세로고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1129" y="5498263"/>
            <a:ext cx="792224" cy="396112"/>
          </a:xfrm>
          <a:prstGeom prst="rect">
            <a:avLst/>
          </a:prstGeom>
        </p:spPr>
      </p:pic>
      <p:pic>
        <p:nvPicPr>
          <p:cNvPr id="13" name="그림 12" descr="홀딩스로고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41129" y="4793151"/>
            <a:ext cx="2049820" cy="567561"/>
          </a:xfrm>
          <a:prstGeom prst="rect">
            <a:avLst/>
          </a:prstGeom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89" t="41493" r="34911" b="36979"/>
          <a:stretch/>
        </p:blipFill>
        <p:spPr bwMode="auto">
          <a:xfrm>
            <a:off x="3324773" y="5530337"/>
            <a:ext cx="737776" cy="33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17" t="43229" r="40263" b="48636"/>
          <a:stretch/>
        </p:blipFill>
        <p:spPr bwMode="auto">
          <a:xfrm>
            <a:off x="4450791" y="5530337"/>
            <a:ext cx="1205426" cy="259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945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홀딩스로고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19285" y="391332"/>
            <a:ext cx="1440000" cy="398712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395536" y="200491"/>
            <a:ext cx="9268252" cy="1158046"/>
          </a:xfrm>
          <a:prstGeom prst="rect">
            <a:avLst/>
          </a:prstGeom>
          <a:noFill/>
          <a:ln w="88900">
            <a:solidFill>
              <a:schemeClr val="bg2">
                <a:lumMod val="9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3200" dirty="0" err="1" smtClean="0">
                <a:solidFill>
                  <a:schemeClr val="bg1">
                    <a:lumMod val="50000"/>
                  </a:schemeClr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한세예스</a:t>
            </a:r>
            <a:r>
              <a:rPr lang="en-US" altLang="ko-KR" sz="3200" dirty="0" smtClean="0">
                <a:solidFill>
                  <a:schemeClr val="bg1">
                    <a:lumMod val="50000"/>
                  </a:schemeClr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24</a:t>
            </a:r>
            <a:r>
              <a:rPr lang="ko-KR" altLang="en-US" sz="3200" dirty="0" err="1" smtClean="0">
                <a:solidFill>
                  <a:schemeClr val="bg1">
                    <a:lumMod val="50000"/>
                  </a:schemeClr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홀딩스</a:t>
            </a:r>
            <a:endParaRPr lang="ko-KR" altLang="en-US" sz="3200" dirty="0">
              <a:solidFill>
                <a:schemeClr val="bg1">
                  <a:lumMod val="50000"/>
                </a:schemeClr>
              </a:solidFill>
              <a:latin typeface="한컴 윤고딕 230" panose="02020603020101020101" pitchFamily="18" charset="-127"/>
              <a:ea typeface="한컴 윤고딕 230" panose="02020603020101020101" pitchFamily="18" charset="-127"/>
            </a:endParaRPr>
          </a:p>
        </p:txBody>
      </p:sp>
      <p:sp>
        <p:nvSpPr>
          <p:cNvPr id="9" name="직사각형 8"/>
          <p:cNvSpPr/>
          <p:nvPr/>
        </p:nvSpPr>
        <p:spPr bwMode="auto">
          <a:xfrm>
            <a:off x="494481" y="1523999"/>
            <a:ext cx="8181975" cy="4800601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75000"/>
                  <a:alpha val="60000"/>
                </a:schemeClr>
              </a:gs>
              <a:gs pos="100000">
                <a:schemeClr val="bg1">
                  <a:lumMod val="75000"/>
                  <a:alpha val="80000"/>
                </a:schemeClr>
              </a:gs>
              <a:gs pos="80000">
                <a:srgbClr val="F7F7F7"/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5400000" scaled="1"/>
            <a:tileRect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직사각형 9"/>
          <p:cNvSpPr/>
          <p:nvPr/>
        </p:nvSpPr>
        <p:spPr bwMode="auto">
          <a:xfrm>
            <a:off x="723899" y="1809750"/>
            <a:ext cx="3384000" cy="4276725"/>
          </a:xfrm>
          <a:prstGeom prst="rect">
            <a:avLst/>
          </a:prstGeom>
          <a:solidFill>
            <a:schemeClr val="bg1"/>
          </a:solidFill>
          <a:ln w="12700">
            <a:noFill/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8"/>
          <p:cNvSpPr txBox="1">
            <a:spLocks noChangeArrowheads="1"/>
          </p:cNvSpPr>
          <p:nvPr/>
        </p:nvSpPr>
        <p:spPr bwMode="gray">
          <a:xfrm>
            <a:off x="723899" y="1809750"/>
            <a:ext cx="847724" cy="4276725"/>
          </a:xfrm>
          <a:prstGeom prst="rect">
            <a:avLst/>
          </a:prstGeom>
          <a:solidFill>
            <a:srgbClr val="F0E9DC"/>
          </a:solidFill>
          <a:ln w="9525">
            <a:noFill/>
            <a:miter lim="800000"/>
            <a:headEnd/>
            <a:tailEnd/>
          </a:ln>
        </p:spPr>
        <p:txBody>
          <a:bodyPr wrap="square" lIns="0" rIns="0" anchor="b" anchorCtr="0"/>
          <a:lstStyle/>
          <a:p>
            <a:pPr>
              <a:lnSpc>
                <a:spcPct val="150000"/>
              </a:lnSpc>
            </a:pPr>
            <a:endParaRPr lang="ko-KR" altLang="en-US" sz="1400" dirty="0">
              <a:latin typeface="-윤고딕320" pitchFamily="18" charset="-127"/>
              <a:ea typeface="-윤고딕320" pitchFamily="18" charset="-127"/>
            </a:endParaRPr>
          </a:p>
        </p:txBody>
      </p:sp>
      <p:sp>
        <p:nvSpPr>
          <p:cNvPr id="12" name="Rectangle 8"/>
          <p:cNvSpPr txBox="1">
            <a:spLocks noChangeArrowheads="1"/>
          </p:cNvSpPr>
          <p:nvPr/>
        </p:nvSpPr>
        <p:spPr bwMode="gray">
          <a:xfrm>
            <a:off x="723899" y="1809753"/>
            <a:ext cx="3384000" cy="366713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0" rIns="0" anchor="b" anchorCtr="0"/>
          <a:lstStyle/>
          <a:p>
            <a:pPr>
              <a:lnSpc>
                <a:spcPct val="150000"/>
              </a:lnSpc>
            </a:pPr>
            <a:r>
              <a:rPr kumimoji="0" lang="ko-KR" altLang="en-US" sz="1400" dirty="0" smtClean="0"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   회사개요</a:t>
            </a:r>
            <a:endParaRPr lang="ko-KR" altLang="en-US" sz="1400" dirty="0">
              <a:latin typeface="-윤고딕320" pitchFamily="18" charset="-127"/>
              <a:ea typeface="-윤고딕320" pitchFamily="18" charset="-127"/>
            </a:endParaRPr>
          </a:p>
        </p:txBody>
      </p:sp>
      <p:sp>
        <p:nvSpPr>
          <p:cNvPr id="13" name="직사각형 12"/>
          <p:cNvSpPr/>
          <p:nvPr/>
        </p:nvSpPr>
        <p:spPr bwMode="auto">
          <a:xfrm>
            <a:off x="4362451" y="1809751"/>
            <a:ext cx="4104000" cy="2200275"/>
          </a:xfrm>
          <a:prstGeom prst="rect">
            <a:avLst/>
          </a:prstGeom>
          <a:solidFill>
            <a:schemeClr val="bg1"/>
          </a:solidFill>
          <a:ln w="12700">
            <a:noFill/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8"/>
          <p:cNvSpPr txBox="1">
            <a:spLocks noChangeArrowheads="1"/>
          </p:cNvSpPr>
          <p:nvPr/>
        </p:nvSpPr>
        <p:spPr bwMode="gray">
          <a:xfrm>
            <a:off x="4362451" y="1809753"/>
            <a:ext cx="4104000" cy="366713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0" rIns="0" anchor="b" anchorCtr="0"/>
          <a:lstStyle/>
          <a:p>
            <a:pPr>
              <a:lnSpc>
                <a:spcPct val="150000"/>
              </a:lnSpc>
            </a:pPr>
            <a:r>
              <a:rPr kumimoji="0" lang="ko-KR" altLang="en-US" sz="1400" dirty="0" smtClean="0"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   회장  </a:t>
            </a:r>
            <a:r>
              <a:rPr kumimoji="0" lang="ko-KR" altLang="en-US" sz="1400" dirty="0" err="1" smtClean="0"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김동녕</a:t>
            </a:r>
            <a:endParaRPr lang="ko-KR" altLang="en-US" sz="1400" dirty="0">
              <a:latin typeface="-윤고딕320" pitchFamily="18" charset="-127"/>
              <a:ea typeface="-윤고딕320" pitchFamily="18" charset="-127"/>
            </a:endParaRPr>
          </a:p>
        </p:txBody>
      </p:sp>
      <p:cxnSp>
        <p:nvCxnSpPr>
          <p:cNvPr id="16" name="직선 연결선 15"/>
          <p:cNvCxnSpPr/>
          <p:nvPr/>
        </p:nvCxnSpPr>
        <p:spPr bwMode="auto">
          <a:xfrm>
            <a:off x="4362449" y="1809750"/>
            <a:ext cx="41040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직선 연결선 16"/>
          <p:cNvCxnSpPr/>
          <p:nvPr/>
        </p:nvCxnSpPr>
        <p:spPr bwMode="auto">
          <a:xfrm>
            <a:off x="4362449" y="2171700"/>
            <a:ext cx="4104000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직선 연결선 17"/>
          <p:cNvCxnSpPr/>
          <p:nvPr/>
        </p:nvCxnSpPr>
        <p:spPr bwMode="auto">
          <a:xfrm>
            <a:off x="723899" y="1809750"/>
            <a:ext cx="33840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직선 연결선 18"/>
          <p:cNvCxnSpPr/>
          <p:nvPr/>
        </p:nvCxnSpPr>
        <p:spPr bwMode="auto">
          <a:xfrm>
            <a:off x="723899" y="2171700"/>
            <a:ext cx="3384000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직선 연결선 19"/>
          <p:cNvCxnSpPr/>
          <p:nvPr/>
        </p:nvCxnSpPr>
        <p:spPr bwMode="auto">
          <a:xfrm>
            <a:off x="723899" y="6076950"/>
            <a:ext cx="33840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직선 연결선 20"/>
          <p:cNvCxnSpPr/>
          <p:nvPr/>
        </p:nvCxnSpPr>
        <p:spPr bwMode="auto">
          <a:xfrm>
            <a:off x="723899" y="2562225"/>
            <a:ext cx="3384000" cy="1588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직선 연결선 21"/>
          <p:cNvCxnSpPr/>
          <p:nvPr/>
        </p:nvCxnSpPr>
        <p:spPr bwMode="auto">
          <a:xfrm>
            <a:off x="723899" y="2952750"/>
            <a:ext cx="3384000" cy="1588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직선 연결선 22"/>
          <p:cNvCxnSpPr/>
          <p:nvPr/>
        </p:nvCxnSpPr>
        <p:spPr bwMode="auto">
          <a:xfrm>
            <a:off x="723899" y="3343275"/>
            <a:ext cx="3384000" cy="1588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직선 연결선 23"/>
          <p:cNvCxnSpPr/>
          <p:nvPr/>
        </p:nvCxnSpPr>
        <p:spPr bwMode="auto">
          <a:xfrm>
            <a:off x="723899" y="3733800"/>
            <a:ext cx="3384000" cy="1588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직선 연결선 24"/>
          <p:cNvCxnSpPr/>
          <p:nvPr/>
        </p:nvCxnSpPr>
        <p:spPr bwMode="auto">
          <a:xfrm>
            <a:off x="723899" y="4057650"/>
            <a:ext cx="3384000" cy="1588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직선 연결선 25"/>
          <p:cNvCxnSpPr/>
          <p:nvPr/>
        </p:nvCxnSpPr>
        <p:spPr bwMode="auto">
          <a:xfrm>
            <a:off x="714374" y="5381625"/>
            <a:ext cx="3384000" cy="1588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직선 연결선 26"/>
          <p:cNvCxnSpPr/>
          <p:nvPr/>
        </p:nvCxnSpPr>
        <p:spPr bwMode="auto">
          <a:xfrm>
            <a:off x="723899" y="5686425"/>
            <a:ext cx="3384000" cy="1588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8"/>
          <p:cNvSpPr txBox="1">
            <a:spLocks noChangeArrowheads="1"/>
          </p:cNvSpPr>
          <p:nvPr/>
        </p:nvSpPr>
        <p:spPr bwMode="gray">
          <a:xfrm>
            <a:off x="730251" y="2251317"/>
            <a:ext cx="825500" cy="26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ctr" latinLnBrk="0">
              <a:lnSpc>
                <a:spcPct val="90000"/>
              </a:lnSpc>
              <a:defRPr/>
            </a:pPr>
            <a:r>
              <a:rPr lang="ko-KR" altLang="en-US" sz="1200" kern="0" noProof="1" smtClean="0">
                <a:latin typeface="-윤고딕330" pitchFamily="18" charset="-127"/>
                <a:ea typeface="-윤고딕330" pitchFamily="18" charset="-127"/>
                <a:cs typeface="+mj-cs"/>
              </a:rPr>
              <a:t>회 사 명</a:t>
            </a:r>
            <a:endParaRPr lang="en-US" sz="1200" kern="0" noProof="1">
              <a:latin typeface="-윤고딕330" pitchFamily="18" charset="-127"/>
              <a:ea typeface="-윤고딕330" pitchFamily="18" charset="-127"/>
              <a:cs typeface="+mj-cs"/>
            </a:endParaRPr>
          </a:p>
        </p:txBody>
      </p:sp>
      <p:sp>
        <p:nvSpPr>
          <p:cNvPr id="29" name="Rectangle 8"/>
          <p:cNvSpPr txBox="1">
            <a:spLocks noChangeArrowheads="1"/>
          </p:cNvSpPr>
          <p:nvPr/>
        </p:nvSpPr>
        <p:spPr bwMode="gray">
          <a:xfrm>
            <a:off x="730251" y="2638667"/>
            <a:ext cx="825500" cy="26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ctr" latinLnBrk="0">
              <a:lnSpc>
                <a:spcPct val="90000"/>
              </a:lnSpc>
              <a:defRPr/>
            </a:pPr>
            <a:r>
              <a:rPr lang="ko-KR" altLang="en-US" sz="1200" kern="0" noProof="1" smtClean="0">
                <a:latin typeface="-윤고딕330" pitchFamily="18" charset="-127"/>
                <a:ea typeface="-윤고딕330" pitchFamily="18" charset="-127"/>
                <a:cs typeface="+mj-cs"/>
              </a:rPr>
              <a:t>영 문 명</a:t>
            </a:r>
            <a:endParaRPr lang="en-US" sz="1200" kern="0" noProof="1">
              <a:latin typeface="-윤고딕330" pitchFamily="18" charset="-127"/>
              <a:ea typeface="-윤고딕330" pitchFamily="18" charset="-127"/>
              <a:cs typeface="+mj-cs"/>
            </a:endParaRPr>
          </a:p>
        </p:txBody>
      </p:sp>
      <p:sp>
        <p:nvSpPr>
          <p:cNvPr id="30" name="Rectangle 8"/>
          <p:cNvSpPr txBox="1">
            <a:spLocks noChangeArrowheads="1"/>
          </p:cNvSpPr>
          <p:nvPr/>
        </p:nvSpPr>
        <p:spPr bwMode="gray">
          <a:xfrm>
            <a:off x="730251" y="3032367"/>
            <a:ext cx="825500" cy="26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ctr" latinLnBrk="0">
              <a:lnSpc>
                <a:spcPct val="90000"/>
              </a:lnSpc>
              <a:defRPr/>
            </a:pPr>
            <a:r>
              <a:rPr lang="ko-KR" altLang="en-US" sz="1200" kern="0" noProof="1" smtClean="0">
                <a:latin typeface="-윤고딕330" pitchFamily="18" charset="-127"/>
                <a:ea typeface="-윤고딕330" pitchFamily="18" charset="-127"/>
                <a:cs typeface="+mj-cs"/>
              </a:rPr>
              <a:t>설 립 일</a:t>
            </a:r>
            <a:endParaRPr lang="en-US" sz="1200" kern="0" noProof="1">
              <a:latin typeface="-윤고딕330" pitchFamily="18" charset="-127"/>
              <a:ea typeface="-윤고딕330" pitchFamily="18" charset="-127"/>
              <a:cs typeface="+mj-cs"/>
            </a:endParaRPr>
          </a:p>
        </p:txBody>
      </p:sp>
      <p:sp>
        <p:nvSpPr>
          <p:cNvPr id="31" name="Rectangle 8"/>
          <p:cNvSpPr txBox="1">
            <a:spLocks noChangeArrowheads="1"/>
          </p:cNvSpPr>
          <p:nvPr/>
        </p:nvSpPr>
        <p:spPr bwMode="gray">
          <a:xfrm>
            <a:off x="730251" y="3432398"/>
            <a:ext cx="825500" cy="26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ctr" latinLnBrk="0">
              <a:lnSpc>
                <a:spcPct val="90000"/>
              </a:lnSpc>
              <a:defRPr/>
            </a:pPr>
            <a:r>
              <a:rPr lang="ko-KR" altLang="en-US" sz="1200" kern="0" noProof="1" smtClean="0">
                <a:latin typeface="-윤고딕330" pitchFamily="18" charset="-127"/>
                <a:ea typeface="-윤고딕330" pitchFamily="18" charset="-127"/>
                <a:cs typeface="+mj-cs"/>
              </a:rPr>
              <a:t>대표이사</a:t>
            </a:r>
            <a:endParaRPr lang="en-US" sz="1200" kern="0" noProof="1">
              <a:latin typeface="-윤고딕330" pitchFamily="18" charset="-127"/>
              <a:ea typeface="-윤고딕330" pitchFamily="18" charset="-127"/>
              <a:cs typeface="+mj-cs"/>
            </a:endParaRPr>
          </a:p>
        </p:txBody>
      </p:sp>
      <p:sp>
        <p:nvSpPr>
          <p:cNvPr id="32" name="Rectangle 8"/>
          <p:cNvSpPr txBox="1">
            <a:spLocks noChangeArrowheads="1"/>
          </p:cNvSpPr>
          <p:nvPr/>
        </p:nvSpPr>
        <p:spPr bwMode="gray">
          <a:xfrm>
            <a:off x="730251" y="3807053"/>
            <a:ext cx="825500" cy="26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ctr" latinLnBrk="0">
              <a:lnSpc>
                <a:spcPct val="90000"/>
              </a:lnSpc>
              <a:defRPr/>
            </a:pPr>
            <a:r>
              <a:rPr lang="ko-KR" altLang="en-US" sz="1200" kern="0" noProof="1" smtClean="0">
                <a:latin typeface="-윤고딕330" pitchFamily="18" charset="-127"/>
                <a:ea typeface="-윤고딕330" pitchFamily="18" charset="-127"/>
                <a:cs typeface="+mj-cs"/>
              </a:rPr>
              <a:t>자 본 금</a:t>
            </a:r>
            <a:endParaRPr lang="en-US" sz="1200" kern="0" noProof="1">
              <a:latin typeface="-윤고딕330" pitchFamily="18" charset="-127"/>
              <a:ea typeface="-윤고딕330" pitchFamily="18" charset="-127"/>
              <a:cs typeface="+mj-cs"/>
            </a:endParaRPr>
          </a:p>
        </p:txBody>
      </p:sp>
      <p:sp>
        <p:nvSpPr>
          <p:cNvPr id="33" name="Rectangle 8"/>
          <p:cNvSpPr txBox="1">
            <a:spLocks noChangeArrowheads="1"/>
          </p:cNvSpPr>
          <p:nvPr/>
        </p:nvSpPr>
        <p:spPr bwMode="gray">
          <a:xfrm>
            <a:off x="730251" y="4562717"/>
            <a:ext cx="825500" cy="26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ctr" latinLnBrk="0">
              <a:lnSpc>
                <a:spcPct val="90000"/>
              </a:lnSpc>
              <a:defRPr/>
            </a:pPr>
            <a:r>
              <a:rPr lang="ko-KR" altLang="en-US" sz="1200" kern="0" noProof="1" smtClean="0">
                <a:latin typeface="-윤고딕330" pitchFamily="18" charset="-127"/>
                <a:ea typeface="-윤고딕330" pitchFamily="18" charset="-127"/>
                <a:cs typeface="+mj-cs"/>
              </a:rPr>
              <a:t>자 회 사</a:t>
            </a:r>
            <a:endParaRPr lang="en-US" sz="1200" kern="0" noProof="1">
              <a:latin typeface="-윤고딕330" pitchFamily="18" charset="-127"/>
              <a:ea typeface="-윤고딕330" pitchFamily="18" charset="-127"/>
              <a:cs typeface="+mj-cs"/>
            </a:endParaRPr>
          </a:p>
        </p:txBody>
      </p:sp>
      <p:sp>
        <p:nvSpPr>
          <p:cNvPr id="34" name="Rectangle 8"/>
          <p:cNvSpPr txBox="1">
            <a:spLocks noChangeArrowheads="1"/>
          </p:cNvSpPr>
          <p:nvPr/>
        </p:nvSpPr>
        <p:spPr bwMode="gray">
          <a:xfrm>
            <a:off x="730251" y="5451717"/>
            <a:ext cx="825500" cy="26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ctr" latinLnBrk="0">
              <a:lnSpc>
                <a:spcPct val="90000"/>
              </a:lnSpc>
              <a:defRPr/>
            </a:pPr>
            <a:r>
              <a:rPr lang="ko-KR" altLang="en-US" sz="1200" kern="0" noProof="1" smtClean="0">
                <a:latin typeface="-윤고딕330" pitchFamily="18" charset="-127"/>
                <a:ea typeface="-윤고딕330" pitchFamily="18" charset="-127"/>
                <a:cs typeface="+mj-cs"/>
              </a:rPr>
              <a:t>홈페이지</a:t>
            </a:r>
            <a:endParaRPr lang="en-US" sz="1200" kern="0" noProof="1">
              <a:latin typeface="-윤고딕330" pitchFamily="18" charset="-127"/>
              <a:ea typeface="-윤고딕330" pitchFamily="18" charset="-127"/>
              <a:cs typeface="+mj-cs"/>
            </a:endParaRPr>
          </a:p>
        </p:txBody>
      </p:sp>
      <p:sp>
        <p:nvSpPr>
          <p:cNvPr id="35" name="Rectangle 8"/>
          <p:cNvSpPr txBox="1">
            <a:spLocks noChangeArrowheads="1"/>
          </p:cNvSpPr>
          <p:nvPr/>
        </p:nvSpPr>
        <p:spPr bwMode="gray">
          <a:xfrm>
            <a:off x="730251" y="5762867"/>
            <a:ext cx="825500" cy="26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ctr" latinLnBrk="0">
              <a:lnSpc>
                <a:spcPct val="90000"/>
              </a:lnSpc>
              <a:defRPr/>
            </a:pPr>
            <a:r>
              <a:rPr lang="ko-KR" altLang="en-US" sz="1200" kern="0" noProof="1" smtClean="0">
                <a:latin typeface="-윤고딕330" pitchFamily="18" charset="-127"/>
                <a:ea typeface="-윤고딕330" pitchFamily="18" charset="-127"/>
                <a:cs typeface="+mj-cs"/>
              </a:rPr>
              <a:t>본사소재지</a:t>
            </a:r>
            <a:endParaRPr lang="en-US" sz="1200" kern="0" noProof="1">
              <a:latin typeface="-윤고딕330" pitchFamily="18" charset="-127"/>
              <a:ea typeface="-윤고딕330" pitchFamily="18" charset="-127"/>
              <a:cs typeface="+mj-cs"/>
            </a:endParaRPr>
          </a:p>
        </p:txBody>
      </p:sp>
      <p:sp>
        <p:nvSpPr>
          <p:cNvPr id="36" name="Rectangle 8"/>
          <p:cNvSpPr txBox="1">
            <a:spLocks noChangeArrowheads="1"/>
          </p:cNvSpPr>
          <p:nvPr/>
        </p:nvSpPr>
        <p:spPr bwMode="gray">
          <a:xfrm>
            <a:off x="1638300" y="2251317"/>
            <a:ext cx="2432049" cy="250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latinLnBrk="0">
              <a:lnSpc>
                <a:spcPct val="90000"/>
              </a:lnSpc>
              <a:defRPr/>
            </a:pPr>
            <a:r>
              <a:rPr lang="ko-KR" altLang="en-US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한세예스</a:t>
            </a:r>
            <a:r>
              <a:rPr lang="en-US" altLang="ko-KR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24</a:t>
            </a:r>
            <a:r>
              <a:rPr lang="ko-KR" altLang="en-US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홀딩스㈜</a:t>
            </a:r>
            <a:endParaRPr lang="en-US" sz="1100" kern="0" noProof="1">
              <a:latin typeface="-윤고딕320" pitchFamily="18" charset="-127"/>
              <a:ea typeface="-윤고딕320" pitchFamily="18" charset="-127"/>
              <a:cs typeface="+mj-cs"/>
            </a:endParaRPr>
          </a:p>
        </p:txBody>
      </p:sp>
      <p:sp>
        <p:nvSpPr>
          <p:cNvPr id="37" name="Rectangle 8"/>
          <p:cNvSpPr txBox="1">
            <a:spLocks noChangeArrowheads="1"/>
          </p:cNvSpPr>
          <p:nvPr/>
        </p:nvSpPr>
        <p:spPr bwMode="gray">
          <a:xfrm>
            <a:off x="1638300" y="2638667"/>
            <a:ext cx="2603500" cy="250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latinLnBrk="0">
              <a:lnSpc>
                <a:spcPct val="90000"/>
              </a:lnSpc>
              <a:defRPr/>
            </a:pPr>
            <a:r>
              <a:rPr lang="en-US" altLang="ko-KR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HANSAE YES24 HOLDINGS CO., LTD.</a:t>
            </a:r>
            <a:endParaRPr lang="en-US" sz="1100" kern="0" noProof="1">
              <a:latin typeface="-윤고딕320" pitchFamily="18" charset="-127"/>
              <a:ea typeface="-윤고딕320" pitchFamily="18" charset="-127"/>
              <a:cs typeface="+mj-cs"/>
            </a:endParaRPr>
          </a:p>
        </p:txBody>
      </p:sp>
      <p:sp>
        <p:nvSpPr>
          <p:cNvPr id="38" name="Rectangle 8"/>
          <p:cNvSpPr txBox="1">
            <a:spLocks noChangeArrowheads="1"/>
          </p:cNvSpPr>
          <p:nvPr/>
        </p:nvSpPr>
        <p:spPr bwMode="gray">
          <a:xfrm>
            <a:off x="1638300" y="3032367"/>
            <a:ext cx="2432049" cy="250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latinLnBrk="0">
              <a:lnSpc>
                <a:spcPct val="90000"/>
              </a:lnSpc>
              <a:defRPr/>
            </a:pPr>
            <a:r>
              <a:rPr lang="en-US" altLang="ko-KR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1982. 11</a:t>
            </a:r>
            <a:endParaRPr lang="en-US" sz="1100" kern="0" noProof="1">
              <a:latin typeface="-윤고딕320" pitchFamily="18" charset="-127"/>
              <a:ea typeface="-윤고딕320" pitchFamily="18" charset="-127"/>
              <a:cs typeface="+mj-cs"/>
            </a:endParaRPr>
          </a:p>
        </p:txBody>
      </p:sp>
      <p:sp>
        <p:nvSpPr>
          <p:cNvPr id="39" name="Rectangle 8"/>
          <p:cNvSpPr txBox="1">
            <a:spLocks noChangeArrowheads="1"/>
          </p:cNvSpPr>
          <p:nvPr/>
        </p:nvSpPr>
        <p:spPr bwMode="gray">
          <a:xfrm>
            <a:off x="1638300" y="3432401"/>
            <a:ext cx="2432049" cy="250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latinLnBrk="0">
              <a:lnSpc>
                <a:spcPct val="90000"/>
              </a:lnSpc>
              <a:defRPr/>
            </a:pPr>
            <a:r>
              <a:rPr lang="ko-KR" altLang="en-US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김  </a:t>
            </a:r>
            <a:r>
              <a:rPr lang="ko-KR" altLang="en-US" sz="1100" kern="0" noProof="1">
                <a:latin typeface="-윤고딕320" pitchFamily="18" charset="-127"/>
                <a:ea typeface="-윤고딕320" pitchFamily="18" charset="-127"/>
                <a:cs typeface="+mj-cs"/>
              </a:rPr>
              <a:t>동  녕</a:t>
            </a:r>
            <a:r>
              <a:rPr lang="en-US" altLang="ko-KR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,</a:t>
            </a:r>
            <a:r>
              <a:rPr lang="ko-KR" altLang="en-US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  김 </a:t>
            </a:r>
            <a:r>
              <a:rPr lang="en-US" altLang="ko-KR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 </a:t>
            </a:r>
            <a:r>
              <a:rPr lang="ko-KR" altLang="en-US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기  호</a:t>
            </a:r>
            <a:endParaRPr lang="en-US" sz="1100" kern="0" noProof="1">
              <a:latin typeface="-윤고딕320" pitchFamily="18" charset="-127"/>
              <a:ea typeface="-윤고딕320" pitchFamily="18" charset="-127"/>
              <a:cs typeface="+mj-cs"/>
            </a:endParaRPr>
          </a:p>
        </p:txBody>
      </p:sp>
      <p:sp>
        <p:nvSpPr>
          <p:cNvPr id="40" name="Rectangle 8"/>
          <p:cNvSpPr txBox="1">
            <a:spLocks noChangeArrowheads="1"/>
          </p:cNvSpPr>
          <p:nvPr/>
        </p:nvSpPr>
        <p:spPr bwMode="gray">
          <a:xfrm>
            <a:off x="1638300" y="3807047"/>
            <a:ext cx="2432049" cy="250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latinLnBrk="0">
              <a:lnSpc>
                <a:spcPct val="90000"/>
              </a:lnSpc>
              <a:defRPr/>
            </a:pPr>
            <a:r>
              <a:rPr lang="en-US" altLang="ko-KR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200</a:t>
            </a:r>
            <a:r>
              <a:rPr lang="ko-KR" altLang="en-US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억 원</a:t>
            </a:r>
            <a:endParaRPr lang="en-US" sz="1100" kern="0" noProof="1">
              <a:latin typeface="-윤고딕320" pitchFamily="18" charset="-127"/>
              <a:ea typeface="-윤고딕320" pitchFamily="18" charset="-127"/>
              <a:cs typeface="+mj-cs"/>
            </a:endParaRPr>
          </a:p>
        </p:txBody>
      </p:sp>
      <p:sp>
        <p:nvSpPr>
          <p:cNvPr id="41" name="Rectangle 8"/>
          <p:cNvSpPr txBox="1">
            <a:spLocks noChangeArrowheads="1"/>
          </p:cNvSpPr>
          <p:nvPr/>
        </p:nvSpPr>
        <p:spPr bwMode="gray">
          <a:xfrm>
            <a:off x="1628780" y="5432667"/>
            <a:ext cx="2432049" cy="250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latinLnBrk="0">
              <a:lnSpc>
                <a:spcPct val="90000"/>
              </a:lnSpc>
              <a:defRPr/>
            </a:pPr>
            <a:r>
              <a:rPr lang="en-US" sz="12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www.hansaeyes24.com</a:t>
            </a:r>
            <a:endParaRPr lang="en-US" sz="1200" kern="0" noProof="1">
              <a:latin typeface="-윤고딕320" pitchFamily="18" charset="-127"/>
              <a:ea typeface="-윤고딕320" pitchFamily="18" charset="-127"/>
              <a:cs typeface="+mj-cs"/>
            </a:endParaRPr>
          </a:p>
        </p:txBody>
      </p:sp>
      <p:sp>
        <p:nvSpPr>
          <p:cNvPr id="42" name="Rectangle 8"/>
          <p:cNvSpPr txBox="1">
            <a:spLocks noChangeArrowheads="1"/>
          </p:cNvSpPr>
          <p:nvPr/>
        </p:nvSpPr>
        <p:spPr bwMode="gray">
          <a:xfrm>
            <a:off x="1638300" y="5762867"/>
            <a:ext cx="2432049" cy="250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latinLnBrk="0">
              <a:lnSpc>
                <a:spcPct val="90000"/>
              </a:lnSpc>
              <a:defRPr/>
            </a:pPr>
            <a:r>
              <a:rPr lang="ko-KR" altLang="en-US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서울시 영등포구 여의도동 </a:t>
            </a:r>
            <a:r>
              <a:rPr lang="en-US" altLang="ko-KR" sz="110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15-15</a:t>
            </a:r>
            <a:endParaRPr lang="en-US" sz="1100" kern="0" noProof="1">
              <a:latin typeface="-윤고딕320" pitchFamily="18" charset="-127"/>
              <a:ea typeface="-윤고딕320" pitchFamily="18" charset="-127"/>
              <a:cs typeface="+mj-cs"/>
            </a:endParaRPr>
          </a:p>
        </p:txBody>
      </p:sp>
      <p:grpSp>
        <p:nvGrpSpPr>
          <p:cNvPr id="45" name="그룹 159"/>
          <p:cNvGrpSpPr/>
          <p:nvPr/>
        </p:nvGrpSpPr>
        <p:grpSpPr>
          <a:xfrm>
            <a:off x="4470051" y="4349171"/>
            <a:ext cx="3854211" cy="1561090"/>
            <a:chOff x="4470041" y="4334882"/>
            <a:chExt cx="3854211" cy="1561090"/>
          </a:xfrm>
        </p:grpSpPr>
        <p:cxnSp>
          <p:nvCxnSpPr>
            <p:cNvPr id="46" name="직선 연결선 45"/>
            <p:cNvCxnSpPr/>
            <p:nvPr/>
          </p:nvCxnSpPr>
          <p:spPr bwMode="auto">
            <a:xfrm rot="5400000" flipH="1" flipV="1">
              <a:off x="6252885" y="4811859"/>
              <a:ext cx="323414" cy="16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직선 연결선 46"/>
            <p:cNvCxnSpPr/>
            <p:nvPr/>
          </p:nvCxnSpPr>
          <p:spPr bwMode="auto">
            <a:xfrm rot="5400000" flipH="1" flipV="1">
              <a:off x="5769046" y="5096483"/>
              <a:ext cx="25241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직선 연결선 47"/>
            <p:cNvCxnSpPr/>
            <p:nvPr/>
          </p:nvCxnSpPr>
          <p:spPr bwMode="auto">
            <a:xfrm rot="16200000" flipV="1">
              <a:off x="4813321" y="5072730"/>
              <a:ext cx="203266" cy="246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직선 연결선 48"/>
            <p:cNvCxnSpPr/>
            <p:nvPr/>
          </p:nvCxnSpPr>
          <p:spPr bwMode="auto">
            <a:xfrm>
              <a:off x="4905375" y="4972050"/>
              <a:ext cx="1990725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직선 연결선 49"/>
            <p:cNvCxnSpPr/>
            <p:nvPr/>
          </p:nvCxnSpPr>
          <p:spPr bwMode="auto">
            <a:xfrm rot="5400000" flipH="1" flipV="1">
              <a:off x="6773927" y="5096483"/>
              <a:ext cx="25241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직선 연결선 50"/>
            <p:cNvCxnSpPr/>
            <p:nvPr/>
          </p:nvCxnSpPr>
          <p:spPr bwMode="auto">
            <a:xfrm rot="5400000" flipH="1" flipV="1">
              <a:off x="7768331" y="5096483"/>
              <a:ext cx="25241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직선 연결선 51"/>
            <p:cNvCxnSpPr/>
            <p:nvPr/>
          </p:nvCxnSpPr>
          <p:spPr bwMode="auto">
            <a:xfrm>
              <a:off x="6914193" y="4971094"/>
              <a:ext cx="977270" cy="1048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53" name="그룹 121"/>
            <p:cNvGrpSpPr/>
            <p:nvPr/>
          </p:nvGrpSpPr>
          <p:grpSpPr>
            <a:xfrm>
              <a:off x="5370126" y="4334882"/>
              <a:ext cx="2088901" cy="371474"/>
              <a:chOff x="4750048" y="4596830"/>
              <a:chExt cx="2088901" cy="371474"/>
            </a:xfrm>
          </p:grpSpPr>
          <p:sp>
            <p:nvSpPr>
              <p:cNvPr id="73" name="AutoShape 89"/>
              <p:cNvSpPr>
                <a:spLocks noChangeArrowheads="1"/>
              </p:cNvSpPr>
              <p:nvPr/>
            </p:nvSpPr>
            <p:spPr bwMode="gray">
              <a:xfrm>
                <a:off x="4750048" y="4596830"/>
                <a:ext cx="2088901" cy="371474"/>
              </a:xfrm>
              <a:prstGeom prst="roundRect">
                <a:avLst>
                  <a:gd name="adj" fmla="val 16667"/>
                </a:avLst>
              </a:prstGeom>
              <a:gradFill flip="none" rotWithShape="1">
                <a:gsLst>
                  <a:gs pos="0">
                    <a:srgbClr val="002751"/>
                  </a:gs>
                  <a:gs pos="50000">
                    <a:srgbClr val="003C78"/>
                  </a:gs>
                  <a:gs pos="100000">
                    <a:srgbClr val="004A90"/>
                  </a:gs>
                </a:gsLst>
                <a:lin ang="16200000" scaled="1"/>
                <a:tileRect/>
              </a:gradFill>
              <a:ln w="12700" algn="ctr">
                <a:solidFill>
                  <a:schemeClr val="bg1"/>
                </a:solidFill>
                <a:round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 dirty="0">
                  <a:latin typeface="+mj-ea"/>
                  <a:ea typeface="+mj-ea"/>
                </a:endParaRPr>
              </a:p>
            </p:txBody>
          </p:sp>
          <p:sp>
            <p:nvSpPr>
              <p:cNvPr id="74" name="Rectangle 90"/>
              <p:cNvSpPr>
                <a:spLocks noChangeArrowheads="1"/>
              </p:cNvSpPr>
              <p:nvPr/>
            </p:nvSpPr>
            <p:spPr bwMode="auto">
              <a:xfrm>
                <a:off x="4775323" y="4653302"/>
                <a:ext cx="2038350" cy="2585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anchor="ctr">
                <a:spAutoFit/>
              </a:bodyPr>
              <a:lstStyle/>
              <a:p>
                <a:pPr algn="ctr" latinLnBrk="0">
                  <a:lnSpc>
                    <a:spcPct val="90000"/>
                  </a:lnSpc>
                  <a:defRPr/>
                </a:pPr>
                <a:r>
                  <a:rPr lang="ko-KR" altLang="en-US" sz="1200" b="1" kern="0" noProof="1">
                    <a:solidFill>
                      <a:schemeClr val="bg1"/>
                    </a:solidFill>
                    <a:latin typeface="-윤고딕320" pitchFamily="18" charset="-127"/>
                    <a:ea typeface="-윤고딕320" pitchFamily="18" charset="-127"/>
                  </a:rPr>
                  <a:t>한세예스</a:t>
                </a:r>
                <a:r>
                  <a:rPr lang="en-US" altLang="ko-KR" sz="1200" b="1" kern="0" noProof="1">
                    <a:solidFill>
                      <a:schemeClr val="bg1"/>
                    </a:solidFill>
                    <a:latin typeface="-윤고딕320" pitchFamily="18" charset="-127"/>
                    <a:ea typeface="-윤고딕320" pitchFamily="18" charset="-127"/>
                  </a:rPr>
                  <a:t>24</a:t>
                </a:r>
                <a:r>
                  <a:rPr lang="ko-KR" altLang="en-US" sz="1200" b="1" kern="0" noProof="1">
                    <a:solidFill>
                      <a:schemeClr val="bg1"/>
                    </a:solidFill>
                    <a:latin typeface="-윤고딕320" pitchFamily="18" charset="-127"/>
                    <a:ea typeface="-윤고딕320" pitchFamily="18" charset="-127"/>
                  </a:rPr>
                  <a:t>홀딩스㈜</a:t>
                </a:r>
                <a:endParaRPr lang="en-US" altLang="ko-KR" sz="1200" b="1" kern="0" noProof="1">
                  <a:solidFill>
                    <a:schemeClr val="bg1"/>
                  </a:solidFill>
                  <a:latin typeface="-윤고딕320" pitchFamily="18" charset="-127"/>
                  <a:ea typeface="-윤고딕320" pitchFamily="18" charset="-127"/>
                </a:endParaRPr>
              </a:p>
            </p:txBody>
          </p:sp>
        </p:grpSp>
        <p:grpSp>
          <p:nvGrpSpPr>
            <p:cNvPr id="54" name="그룹 155"/>
            <p:cNvGrpSpPr/>
            <p:nvPr/>
          </p:nvGrpSpPr>
          <p:grpSpPr>
            <a:xfrm>
              <a:off x="4470041" y="5128566"/>
              <a:ext cx="864000" cy="767406"/>
              <a:chOff x="4370029" y="5128566"/>
              <a:chExt cx="864000" cy="767406"/>
            </a:xfrm>
          </p:grpSpPr>
          <p:sp>
            <p:nvSpPr>
              <p:cNvPr id="69" name="AutoShape 139"/>
              <p:cNvSpPr>
                <a:spLocks noChangeArrowheads="1"/>
              </p:cNvSpPr>
              <p:nvPr/>
            </p:nvSpPr>
            <p:spPr bwMode="auto">
              <a:xfrm>
                <a:off x="4370029" y="5128566"/>
                <a:ext cx="864000" cy="767406"/>
              </a:xfrm>
              <a:prstGeom prst="roundRect">
                <a:avLst>
                  <a:gd name="adj" fmla="val 4991"/>
                </a:avLst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82353"/>
                      <a:invGamma/>
                    </a:schemeClr>
                  </a:gs>
                </a:gsLst>
                <a:lin ang="0" scaled="1"/>
                <a:tileRect/>
              </a:gradFill>
              <a:ln w="12700" algn="ctr">
                <a:solidFill>
                  <a:schemeClr val="bg1"/>
                </a:solidFill>
                <a:round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lIns="234000" tIns="72000" bIns="118800" anchor="b"/>
              <a:lstStyle/>
              <a:p>
                <a:pPr>
                  <a:buSzPct val="90000"/>
                  <a:buFont typeface="Wingdings 2" pitchFamily="18" charset="2"/>
                  <a:buNone/>
                  <a:defRPr/>
                </a:pPr>
                <a:endParaRPr kumimoji="0" lang="ko-KR" altLang="ko-KR" sz="1600">
                  <a:solidFill>
                    <a:schemeClr val="accent2"/>
                  </a:solidFill>
                  <a:ea typeface="HY각헤드라인M" pitchFamily="18" charset="-127"/>
                  <a:sym typeface="Wingdings" pitchFamily="2" charset="2"/>
                </a:endParaRPr>
              </a:p>
            </p:txBody>
          </p:sp>
          <p:sp>
            <p:nvSpPr>
              <p:cNvPr id="70" name="직사각형 69"/>
              <p:cNvSpPr/>
              <p:nvPr/>
            </p:nvSpPr>
            <p:spPr bwMode="auto">
              <a:xfrm>
                <a:off x="4424029" y="5183393"/>
                <a:ext cx="756000" cy="341103"/>
              </a:xfrm>
              <a:prstGeom prst="rect">
                <a:avLst/>
              </a:prstGeom>
              <a:solidFill>
                <a:schemeClr val="bg1"/>
              </a:solidFill>
              <a:ln>
                <a:headEnd type="none" w="med" len="med"/>
                <a:tailEnd type="none" w="med" len="med"/>
              </a:ln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wrap="none" lIns="90000" tIns="46800" rIns="90000" bIns="46800" anchor="ctr"/>
              <a:lstStyle/>
              <a:p>
                <a:pPr latinLnBrk="0">
                  <a:defRPr/>
                </a:pPr>
                <a:endParaRPr kumimoji="0"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Rectangle 8"/>
              <p:cNvSpPr txBox="1">
                <a:spLocks noChangeArrowheads="1"/>
              </p:cNvSpPr>
              <p:nvPr/>
            </p:nvSpPr>
            <p:spPr bwMode="gray">
              <a:xfrm>
                <a:off x="4412139" y="5239293"/>
                <a:ext cx="779780" cy="3280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rIns="0"/>
              <a:lstStyle/>
              <a:p>
                <a:pPr algn="ctr" latinLnBrk="0">
                  <a:lnSpc>
                    <a:spcPct val="90000"/>
                  </a:lnSpc>
                  <a:defRPr/>
                </a:pPr>
                <a:r>
                  <a:rPr lang="ko-KR" altLang="en-US" sz="1100" b="1" kern="0" noProof="1" smtClean="0">
                    <a:solidFill>
                      <a:srgbClr val="0070C0"/>
                    </a:solidFill>
                    <a:latin typeface="-윤고딕330" pitchFamily="18" charset="-127"/>
                    <a:ea typeface="-윤고딕330" pitchFamily="18" charset="-127"/>
                    <a:cs typeface="+mj-cs"/>
                  </a:rPr>
                  <a:t>한세실업</a:t>
                </a:r>
                <a:endParaRPr lang="en-US" sz="1100" b="1" kern="0" noProof="1">
                  <a:solidFill>
                    <a:srgbClr val="0070C0"/>
                  </a:solidFill>
                  <a:latin typeface="-윤고딕330" pitchFamily="18" charset="-127"/>
                  <a:ea typeface="-윤고딕330" pitchFamily="18" charset="-127"/>
                  <a:cs typeface="+mj-cs"/>
                </a:endParaRPr>
              </a:p>
            </p:txBody>
          </p:sp>
          <p:sp>
            <p:nvSpPr>
              <p:cNvPr id="72" name="Rectangle 8"/>
              <p:cNvSpPr txBox="1">
                <a:spLocks noChangeArrowheads="1"/>
              </p:cNvSpPr>
              <p:nvPr/>
            </p:nvSpPr>
            <p:spPr bwMode="gray">
              <a:xfrm>
                <a:off x="4389279" y="5607918"/>
                <a:ext cx="825500" cy="2290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rIns="0"/>
              <a:lstStyle/>
              <a:p>
                <a:pPr algn="ctr" latinLnBrk="0">
                  <a:lnSpc>
                    <a:spcPct val="90000"/>
                  </a:lnSpc>
                  <a:defRPr/>
                </a:pPr>
                <a:r>
                  <a:rPr lang="en-US" altLang="ko-KR" sz="1200" b="1" kern="0" noProof="1" smtClean="0">
                    <a:latin typeface="-윤고딕330" pitchFamily="18" charset="-127"/>
                    <a:ea typeface="-윤고딕330" pitchFamily="18" charset="-127"/>
                    <a:cs typeface="+mj-cs"/>
                  </a:rPr>
                  <a:t>41.90%</a:t>
                </a:r>
                <a:endParaRPr lang="en-US" sz="1200" b="1" kern="0" noProof="1">
                  <a:latin typeface="-윤고딕330" pitchFamily="18" charset="-127"/>
                  <a:ea typeface="-윤고딕330" pitchFamily="18" charset="-127"/>
                  <a:cs typeface="+mj-cs"/>
                </a:endParaRPr>
              </a:p>
            </p:txBody>
          </p:sp>
        </p:grpSp>
        <p:grpSp>
          <p:nvGrpSpPr>
            <p:cNvPr id="55" name="그룹 154"/>
            <p:cNvGrpSpPr/>
            <p:nvPr/>
          </p:nvGrpSpPr>
          <p:grpSpPr>
            <a:xfrm>
              <a:off x="5466778" y="5128566"/>
              <a:ext cx="864000" cy="767406"/>
              <a:chOff x="5427091" y="5128566"/>
              <a:chExt cx="864000" cy="767406"/>
            </a:xfrm>
          </p:grpSpPr>
          <p:sp>
            <p:nvSpPr>
              <p:cNvPr id="65" name="AutoShape 139"/>
              <p:cNvSpPr>
                <a:spLocks noChangeArrowheads="1"/>
              </p:cNvSpPr>
              <p:nvPr/>
            </p:nvSpPr>
            <p:spPr bwMode="auto">
              <a:xfrm>
                <a:off x="5427091" y="5128566"/>
                <a:ext cx="864000" cy="767406"/>
              </a:xfrm>
              <a:prstGeom prst="roundRect">
                <a:avLst>
                  <a:gd name="adj" fmla="val 4991"/>
                </a:avLst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82353"/>
                      <a:invGamma/>
                    </a:schemeClr>
                  </a:gs>
                </a:gsLst>
                <a:lin ang="0" scaled="1"/>
                <a:tileRect/>
              </a:gradFill>
              <a:ln w="12700" algn="ctr">
                <a:solidFill>
                  <a:schemeClr val="bg1"/>
                </a:solidFill>
                <a:round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lIns="234000" tIns="72000" bIns="118800" anchor="b"/>
              <a:lstStyle/>
              <a:p>
                <a:pPr>
                  <a:buSzPct val="90000"/>
                  <a:buFont typeface="Wingdings 2" pitchFamily="18" charset="2"/>
                  <a:buNone/>
                  <a:defRPr/>
                </a:pPr>
                <a:endParaRPr kumimoji="0" lang="ko-KR" altLang="ko-KR" sz="1600">
                  <a:solidFill>
                    <a:schemeClr val="accent2"/>
                  </a:solidFill>
                  <a:ea typeface="HY각헤드라인M" pitchFamily="18" charset="-127"/>
                  <a:sym typeface="Wingdings" pitchFamily="2" charset="2"/>
                </a:endParaRPr>
              </a:p>
            </p:txBody>
          </p:sp>
          <p:sp>
            <p:nvSpPr>
              <p:cNvPr id="66" name="직사각형 65"/>
              <p:cNvSpPr/>
              <p:nvPr/>
            </p:nvSpPr>
            <p:spPr bwMode="auto">
              <a:xfrm>
                <a:off x="5481091" y="5183393"/>
                <a:ext cx="756000" cy="341103"/>
              </a:xfrm>
              <a:prstGeom prst="rect">
                <a:avLst/>
              </a:prstGeom>
              <a:solidFill>
                <a:schemeClr val="bg1"/>
              </a:solidFill>
              <a:ln>
                <a:headEnd type="none" w="med" len="med"/>
                <a:tailEnd type="none" w="med" len="med"/>
              </a:ln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wrap="none" lIns="90000" tIns="46800" rIns="90000" bIns="46800" anchor="ctr"/>
              <a:lstStyle/>
              <a:p>
                <a:pPr latinLnBrk="0">
                  <a:defRPr/>
                </a:pPr>
                <a:endParaRPr kumimoji="0"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Rectangle 8"/>
              <p:cNvSpPr txBox="1">
                <a:spLocks noChangeArrowheads="1"/>
              </p:cNvSpPr>
              <p:nvPr/>
            </p:nvSpPr>
            <p:spPr bwMode="gray">
              <a:xfrm>
                <a:off x="5446341" y="5239293"/>
                <a:ext cx="825500" cy="3280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rIns="0"/>
              <a:lstStyle/>
              <a:p>
                <a:pPr algn="ctr" latinLnBrk="0">
                  <a:lnSpc>
                    <a:spcPct val="90000"/>
                  </a:lnSpc>
                  <a:defRPr/>
                </a:pPr>
                <a:r>
                  <a:rPr lang="en-US" sz="1100" b="1" kern="0" noProof="1" smtClean="0">
                    <a:solidFill>
                      <a:srgbClr val="0070C0"/>
                    </a:solidFill>
                    <a:latin typeface="-윤고딕330" pitchFamily="18" charset="-127"/>
                    <a:ea typeface="-윤고딕330" pitchFamily="18" charset="-127"/>
                    <a:cs typeface="+mj-cs"/>
                  </a:rPr>
                  <a:t>YES24</a:t>
                </a:r>
                <a:endParaRPr lang="en-US" sz="1100" b="1" kern="0" noProof="1">
                  <a:solidFill>
                    <a:srgbClr val="0070C0"/>
                  </a:solidFill>
                  <a:latin typeface="-윤고딕330" pitchFamily="18" charset="-127"/>
                  <a:ea typeface="-윤고딕330" pitchFamily="18" charset="-127"/>
                  <a:cs typeface="+mj-cs"/>
                </a:endParaRPr>
              </a:p>
            </p:txBody>
          </p:sp>
          <p:sp>
            <p:nvSpPr>
              <p:cNvPr id="68" name="Rectangle 8"/>
              <p:cNvSpPr txBox="1">
                <a:spLocks noChangeArrowheads="1"/>
              </p:cNvSpPr>
              <p:nvPr/>
            </p:nvSpPr>
            <p:spPr bwMode="gray">
              <a:xfrm>
                <a:off x="5446341" y="5607918"/>
                <a:ext cx="825500" cy="2290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rIns="0"/>
              <a:lstStyle/>
              <a:p>
                <a:pPr algn="ctr" latinLnBrk="0">
                  <a:lnSpc>
                    <a:spcPct val="90000"/>
                  </a:lnSpc>
                  <a:defRPr/>
                </a:pPr>
                <a:r>
                  <a:rPr lang="en-US" altLang="ko-KR" sz="1200" b="1" kern="0" noProof="1" smtClean="0">
                    <a:latin typeface="-윤고딕330" pitchFamily="18" charset="-127"/>
                    <a:ea typeface="-윤고딕330" pitchFamily="18" charset="-127"/>
                    <a:cs typeface="+mj-cs"/>
                  </a:rPr>
                  <a:t>49.83%</a:t>
                </a:r>
                <a:endParaRPr lang="en-US" sz="1200" b="1" kern="0" noProof="1">
                  <a:latin typeface="-윤고딕330" pitchFamily="18" charset="-127"/>
                  <a:ea typeface="-윤고딕330" pitchFamily="18" charset="-127"/>
                  <a:cs typeface="+mj-cs"/>
                </a:endParaRPr>
              </a:p>
            </p:txBody>
          </p:sp>
        </p:grpSp>
        <p:grpSp>
          <p:nvGrpSpPr>
            <p:cNvPr id="56" name="그룹 153"/>
            <p:cNvGrpSpPr/>
            <p:nvPr/>
          </p:nvGrpSpPr>
          <p:grpSpPr>
            <a:xfrm>
              <a:off x="6463515" y="5128566"/>
              <a:ext cx="864000" cy="767406"/>
              <a:chOff x="6484153" y="5128566"/>
              <a:chExt cx="864000" cy="767406"/>
            </a:xfrm>
          </p:grpSpPr>
          <p:sp>
            <p:nvSpPr>
              <p:cNvPr id="61" name="AutoShape 139"/>
              <p:cNvSpPr>
                <a:spLocks noChangeArrowheads="1"/>
              </p:cNvSpPr>
              <p:nvPr/>
            </p:nvSpPr>
            <p:spPr bwMode="auto">
              <a:xfrm>
                <a:off x="6484153" y="5128566"/>
                <a:ext cx="864000" cy="767406"/>
              </a:xfrm>
              <a:prstGeom prst="roundRect">
                <a:avLst>
                  <a:gd name="adj" fmla="val 4991"/>
                </a:avLst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82353"/>
                      <a:invGamma/>
                    </a:schemeClr>
                  </a:gs>
                </a:gsLst>
                <a:lin ang="0" scaled="1"/>
                <a:tileRect/>
              </a:gradFill>
              <a:ln w="12700" algn="ctr">
                <a:solidFill>
                  <a:schemeClr val="bg1"/>
                </a:solidFill>
                <a:round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lIns="234000" tIns="72000" bIns="118800" anchor="b"/>
              <a:lstStyle/>
              <a:p>
                <a:pPr>
                  <a:buSzPct val="90000"/>
                  <a:buFont typeface="Wingdings 2" pitchFamily="18" charset="2"/>
                  <a:buNone/>
                  <a:defRPr/>
                </a:pPr>
                <a:endParaRPr kumimoji="0" lang="ko-KR" altLang="ko-KR" sz="1600">
                  <a:solidFill>
                    <a:schemeClr val="accent2"/>
                  </a:solidFill>
                  <a:ea typeface="HY각헤드라인M" pitchFamily="18" charset="-127"/>
                  <a:sym typeface="Wingdings" pitchFamily="2" charset="2"/>
                </a:endParaRPr>
              </a:p>
            </p:txBody>
          </p:sp>
          <p:sp>
            <p:nvSpPr>
              <p:cNvPr id="62" name="직사각형 61"/>
              <p:cNvSpPr/>
              <p:nvPr/>
            </p:nvSpPr>
            <p:spPr bwMode="auto">
              <a:xfrm>
                <a:off x="6538153" y="5183393"/>
                <a:ext cx="756000" cy="341103"/>
              </a:xfrm>
              <a:prstGeom prst="rect">
                <a:avLst/>
              </a:prstGeom>
              <a:solidFill>
                <a:schemeClr val="bg1"/>
              </a:solidFill>
              <a:ln>
                <a:headEnd type="none" w="med" len="med"/>
                <a:tailEnd type="none" w="med" len="med"/>
              </a:ln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wrap="none" lIns="90000" tIns="46800" rIns="90000" bIns="46800" anchor="ctr"/>
              <a:lstStyle/>
              <a:p>
                <a:pPr latinLnBrk="0">
                  <a:defRPr/>
                </a:pPr>
                <a:endParaRPr kumimoji="0"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Rectangle 8"/>
              <p:cNvSpPr txBox="1">
                <a:spLocks noChangeArrowheads="1"/>
              </p:cNvSpPr>
              <p:nvPr/>
            </p:nvSpPr>
            <p:spPr bwMode="gray">
              <a:xfrm>
                <a:off x="6532772" y="5234523"/>
                <a:ext cx="766763" cy="32760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rIns="0"/>
              <a:lstStyle/>
              <a:p>
                <a:pPr algn="ctr" latinLnBrk="0">
                  <a:lnSpc>
                    <a:spcPct val="90000"/>
                  </a:lnSpc>
                  <a:defRPr/>
                </a:pPr>
                <a:r>
                  <a:rPr lang="ko-KR" altLang="en-US" sz="1100" b="1" kern="0" noProof="1" smtClean="0">
                    <a:solidFill>
                      <a:srgbClr val="0070C0"/>
                    </a:solidFill>
                    <a:latin typeface="-윤고딕330" pitchFamily="18" charset="-127"/>
                    <a:ea typeface="-윤고딕330" pitchFamily="18" charset="-127"/>
                    <a:cs typeface="+mj-cs"/>
                  </a:rPr>
                  <a:t>칼라앤터치</a:t>
                </a:r>
                <a:endParaRPr lang="en-US" sz="1100" b="1" kern="0" noProof="1">
                  <a:solidFill>
                    <a:srgbClr val="0070C0"/>
                  </a:solidFill>
                  <a:latin typeface="-윤고딕330" pitchFamily="18" charset="-127"/>
                  <a:ea typeface="-윤고딕330" pitchFamily="18" charset="-127"/>
                  <a:cs typeface="+mj-cs"/>
                </a:endParaRPr>
              </a:p>
            </p:txBody>
          </p:sp>
          <p:sp>
            <p:nvSpPr>
              <p:cNvPr id="64" name="Rectangle 8"/>
              <p:cNvSpPr txBox="1">
                <a:spLocks noChangeArrowheads="1"/>
              </p:cNvSpPr>
              <p:nvPr/>
            </p:nvSpPr>
            <p:spPr bwMode="gray">
              <a:xfrm>
                <a:off x="6503403" y="5607918"/>
                <a:ext cx="825500" cy="2290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rIns="0"/>
              <a:lstStyle/>
              <a:p>
                <a:pPr algn="ctr" latinLnBrk="0">
                  <a:lnSpc>
                    <a:spcPct val="90000"/>
                  </a:lnSpc>
                  <a:defRPr/>
                </a:pPr>
                <a:r>
                  <a:rPr lang="en-US" altLang="ko-KR" sz="1200" b="1" kern="0" noProof="1" smtClean="0">
                    <a:latin typeface="-윤고딕330" pitchFamily="18" charset="-127"/>
                    <a:ea typeface="-윤고딕330" pitchFamily="18" charset="-127"/>
                    <a:cs typeface="+mj-cs"/>
                  </a:rPr>
                  <a:t>100%</a:t>
                </a:r>
                <a:endParaRPr lang="en-US" sz="1200" b="1" kern="0" noProof="1">
                  <a:latin typeface="-윤고딕330" pitchFamily="18" charset="-127"/>
                  <a:ea typeface="-윤고딕330" pitchFamily="18" charset="-127"/>
                  <a:cs typeface="+mj-cs"/>
                </a:endParaRPr>
              </a:p>
            </p:txBody>
          </p:sp>
        </p:grpSp>
        <p:grpSp>
          <p:nvGrpSpPr>
            <p:cNvPr id="57" name="그룹 152"/>
            <p:cNvGrpSpPr/>
            <p:nvPr/>
          </p:nvGrpSpPr>
          <p:grpSpPr>
            <a:xfrm>
              <a:off x="7460252" y="5128566"/>
              <a:ext cx="864000" cy="767406"/>
              <a:chOff x="7531689" y="5128566"/>
              <a:chExt cx="864000" cy="767406"/>
            </a:xfrm>
          </p:grpSpPr>
          <p:sp>
            <p:nvSpPr>
              <p:cNvPr id="58" name="AutoShape 139"/>
              <p:cNvSpPr>
                <a:spLocks noChangeArrowheads="1"/>
              </p:cNvSpPr>
              <p:nvPr/>
            </p:nvSpPr>
            <p:spPr bwMode="auto">
              <a:xfrm>
                <a:off x="7531689" y="5128566"/>
                <a:ext cx="864000" cy="767406"/>
              </a:xfrm>
              <a:prstGeom prst="roundRect">
                <a:avLst>
                  <a:gd name="adj" fmla="val 4991"/>
                </a:avLst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82353"/>
                      <a:invGamma/>
                    </a:schemeClr>
                  </a:gs>
                </a:gsLst>
                <a:lin ang="0" scaled="1"/>
                <a:tileRect/>
              </a:gradFill>
              <a:ln w="12700" algn="ctr">
                <a:solidFill>
                  <a:schemeClr val="bg1"/>
                </a:solidFill>
                <a:round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lIns="234000" tIns="72000" bIns="118800" anchor="b"/>
              <a:lstStyle/>
              <a:p>
                <a:pPr>
                  <a:buSzPct val="90000"/>
                  <a:buFont typeface="Wingdings 2" pitchFamily="18" charset="2"/>
                  <a:buNone/>
                  <a:defRPr/>
                </a:pPr>
                <a:endParaRPr kumimoji="0" lang="ko-KR" altLang="ko-KR" sz="1600">
                  <a:solidFill>
                    <a:schemeClr val="accent2"/>
                  </a:solidFill>
                  <a:ea typeface="HY각헤드라인M" pitchFamily="18" charset="-127"/>
                  <a:sym typeface="Wingdings" pitchFamily="2" charset="2"/>
                </a:endParaRPr>
              </a:p>
            </p:txBody>
          </p:sp>
          <p:sp>
            <p:nvSpPr>
              <p:cNvPr id="59" name="직사각형 58"/>
              <p:cNvSpPr/>
              <p:nvPr/>
            </p:nvSpPr>
            <p:spPr bwMode="auto">
              <a:xfrm>
                <a:off x="7585689" y="5183393"/>
                <a:ext cx="756000" cy="341103"/>
              </a:xfrm>
              <a:prstGeom prst="rect">
                <a:avLst/>
              </a:prstGeom>
              <a:solidFill>
                <a:schemeClr val="bg1"/>
              </a:solidFill>
              <a:ln>
                <a:headEnd type="none" w="med" len="med"/>
                <a:tailEnd type="none" w="med" len="med"/>
              </a:ln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wrap="none" lIns="90000" tIns="46800" rIns="90000" bIns="46800" anchor="ctr"/>
              <a:lstStyle/>
              <a:p>
                <a:pPr latinLnBrk="0">
                  <a:defRPr/>
                </a:pPr>
                <a:endParaRPr kumimoji="0"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Rectangle 8"/>
              <p:cNvSpPr txBox="1">
                <a:spLocks noChangeArrowheads="1"/>
              </p:cNvSpPr>
              <p:nvPr/>
            </p:nvSpPr>
            <p:spPr bwMode="gray">
              <a:xfrm>
                <a:off x="7550939" y="5239293"/>
                <a:ext cx="825500" cy="3280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rIns="0"/>
              <a:lstStyle/>
              <a:p>
                <a:pPr algn="ctr" latinLnBrk="0">
                  <a:lnSpc>
                    <a:spcPct val="90000"/>
                  </a:lnSpc>
                  <a:defRPr/>
                </a:pPr>
                <a:r>
                  <a:rPr lang="en-US" sz="1100" b="1" kern="0" noProof="1" smtClean="0">
                    <a:solidFill>
                      <a:srgbClr val="0070C0"/>
                    </a:solidFill>
                    <a:latin typeface="-윤고딕330" pitchFamily="18" charset="-127"/>
                    <a:ea typeface="-윤고딕330" pitchFamily="18" charset="-127"/>
                    <a:cs typeface="+mj-cs"/>
                  </a:rPr>
                  <a:t>iSTYLE24</a:t>
                </a:r>
                <a:endParaRPr lang="en-US" sz="1100" b="1" kern="0" noProof="1">
                  <a:solidFill>
                    <a:srgbClr val="0070C0"/>
                  </a:solidFill>
                  <a:latin typeface="-윤고딕330" pitchFamily="18" charset="-127"/>
                  <a:ea typeface="-윤고딕330" pitchFamily="18" charset="-127"/>
                  <a:cs typeface="+mj-cs"/>
                </a:endParaRPr>
              </a:p>
            </p:txBody>
          </p:sp>
        </p:grpSp>
      </p:grpSp>
      <p:pic>
        <p:nvPicPr>
          <p:cNvPr id="75" name="그림 7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3" t="5930" r="2976"/>
          <a:stretch/>
        </p:blipFill>
        <p:spPr>
          <a:xfrm>
            <a:off x="6936766" y="2283299"/>
            <a:ext cx="1529685" cy="1726727"/>
          </a:xfrm>
          <a:prstGeom prst="rect">
            <a:avLst/>
          </a:prstGeom>
        </p:spPr>
      </p:pic>
      <p:sp>
        <p:nvSpPr>
          <p:cNvPr id="76" name="Rectangle 8"/>
          <p:cNvSpPr txBox="1">
            <a:spLocks noChangeArrowheads="1"/>
          </p:cNvSpPr>
          <p:nvPr/>
        </p:nvSpPr>
        <p:spPr bwMode="gray">
          <a:xfrm>
            <a:off x="4529146" y="2297113"/>
            <a:ext cx="2652712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>
              <a:lnSpc>
                <a:spcPct val="150000"/>
              </a:lnSpc>
            </a:pP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• 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서울대학교 </a:t>
            </a:r>
            <a:r>
              <a:rPr lang="ko-KR" altLang="en-US" sz="1100" dirty="0" err="1" smtClean="0">
                <a:latin typeface="-윤고딕320" pitchFamily="18" charset="-127"/>
                <a:ea typeface="-윤고딕320" pitchFamily="18" charset="-127"/>
              </a:rPr>
              <a:t>상과대학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 졸업</a:t>
            </a:r>
          </a:p>
          <a:p>
            <a:pPr>
              <a:lnSpc>
                <a:spcPct val="150000"/>
              </a:lnSpc>
            </a:pP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• 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미국 </a:t>
            </a:r>
            <a:r>
              <a:rPr lang="ko-KR" altLang="en-US" sz="1100" dirty="0" err="1" smtClean="0">
                <a:latin typeface="-윤고딕320" pitchFamily="18" charset="-127"/>
                <a:ea typeface="-윤고딕320" pitchFamily="18" charset="-127"/>
              </a:rPr>
              <a:t>펜실베니아대학교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 </a:t>
            </a:r>
            <a:r>
              <a:rPr lang="ko-KR" altLang="en-US" sz="1100" dirty="0" err="1" smtClean="0">
                <a:latin typeface="-윤고딕320" pitchFamily="18" charset="-127"/>
                <a:ea typeface="-윤고딕320" pitchFamily="18" charset="-127"/>
              </a:rPr>
              <a:t>와튼스쿨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 </a:t>
            </a: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MBA</a:t>
            </a:r>
          </a:p>
          <a:p>
            <a:pPr>
              <a:lnSpc>
                <a:spcPct val="150000"/>
              </a:lnSpc>
            </a:pP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• 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전</a:t>
            </a: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, </a:t>
            </a:r>
            <a:r>
              <a:rPr lang="ko-KR" altLang="en-US" sz="1100" dirty="0" err="1" smtClean="0">
                <a:latin typeface="-윤고딕320" pitchFamily="18" charset="-127"/>
                <a:ea typeface="-윤고딕320" pitchFamily="18" charset="-127"/>
              </a:rPr>
              <a:t>한세실업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㈜ 대표이사 회장</a:t>
            </a:r>
            <a:endParaRPr lang="en-US" altLang="ko-KR" sz="1100" dirty="0" smtClean="0">
              <a:latin typeface="-윤고딕320" pitchFamily="18" charset="-127"/>
              <a:ea typeface="-윤고딕320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• 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현</a:t>
            </a: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, </a:t>
            </a:r>
            <a:r>
              <a:rPr lang="ko-KR" altLang="en-US" sz="1100" dirty="0" err="1" smtClean="0">
                <a:latin typeface="-윤고딕320" pitchFamily="18" charset="-127"/>
                <a:ea typeface="-윤고딕320" pitchFamily="18" charset="-127"/>
              </a:rPr>
              <a:t>한세예스</a:t>
            </a: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24</a:t>
            </a:r>
            <a:r>
              <a:rPr lang="ko-KR" altLang="en-US" sz="1100" dirty="0" err="1" smtClean="0">
                <a:latin typeface="-윤고딕320" pitchFamily="18" charset="-127"/>
                <a:ea typeface="-윤고딕320" pitchFamily="18" charset="-127"/>
              </a:rPr>
              <a:t>홀딩스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㈜ 대표이사 회장</a:t>
            </a:r>
          </a:p>
          <a:p>
            <a:pPr>
              <a:lnSpc>
                <a:spcPct val="150000"/>
              </a:lnSpc>
            </a:pP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• 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현</a:t>
            </a: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, YES24(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주</a:t>
            </a: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) 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대표이사 회장</a:t>
            </a:r>
          </a:p>
          <a:p>
            <a:pPr>
              <a:lnSpc>
                <a:spcPct val="150000"/>
              </a:lnSpc>
            </a:pP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• 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현</a:t>
            </a: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, 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한국</a:t>
            </a:r>
            <a:r>
              <a:rPr lang="en-US" altLang="ko-KR" sz="1100" dirty="0" smtClean="0">
                <a:latin typeface="-윤고딕320" pitchFamily="18" charset="-127"/>
                <a:ea typeface="-윤고딕320" pitchFamily="18" charset="-127"/>
              </a:rPr>
              <a:t>-</a:t>
            </a:r>
            <a:r>
              <a:rPr lang="ko-KR" altLang="en-US" sz="1100" dirty="0" smtClean="0">
                <a:latin typeface="-윤고딕320" pitchFamily="18" charset="-127"/>
                <a:ea typeface="-윤고딕320" pitchFamily="18" charset="-127"/>
              </a:rPr>
              <a:t>베트남 친선협회 수석 부회장</a:t>
            </a:r>
            <a:endParaRPr lang="ko-KR" altLang="en-US" sz="1100" dirty="0">
              <a:latin typeface="-윤고딕320" pitchFamily="18" charset="-127"/>
              <a:ea typeface="-윤고딕320" pitchFamily="18" charset="-127"/>
            </a:endParaRPr>
          </a:p>
        </p:txBody>
      </p:sp>
      <p:cxnSp>
        <p:nvCxnSpPr>
          <p:cNvPr id="77" name="직선 연결선 76"/>
          <p:cNvCxnSpPr/>
          <p:nvPr/>
        </p:nvCxnSpPr>
        <p:spPr bwMode="auto">
          <a:xfrm>
            <a:off x="4362449" y="4010025"/>
            <a:ext cx="41040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8" name="Rectangle 8"/>
          <p:cNvSpPr txBox="1">
            <a:spLocks noChangeArrowheads="1"/>
          </p:cNvSpPr>
          <p:nvPr/>
        </p:nvSpPr>
        <p:spPr bwMode="gray">
          <a:xfrm>
            <a:off x="1638301" y="4210050"/>
            <a:ext cx="113030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 anchorCtr="0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96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한세실업</a:t>
            </a:r>
            <a:endParaRPr lang="en-US" altLang="ko-KR" sz="960" kern="0" noProof="1" smtClean="0">
              <a:latin typeface="-윤고딕320" pitchFamily="18" charset="-127"/>
              <a:ea typeface="-윤고딕320" pitchFamily="18" charset="-127"/>
              <a:cs typeface="+mj-cs"/>
            </a:endParaRPr>
          </a:p>
          <a:p>
            <a:pPr latinLnBrk="0">
              <a:lnSpc>
                <a:spcPct val="150000"/>
              </a:lnSpc>
              <a:defRPr/>
            </a:pPr>
            <a:r>
              <a:rPr lang="en-US" altLang="ko-KR" sz="96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YES24</a:t>
            </a:r>
          </a:p>
          <a:p>
            <a:pPr latinLnBrk="0">
              <a:lnSpc>
                <a:spcPct val="150000"/>
              </a:lnSpc>
              <a:defRPr/>
            </a:pPr>
            <a:r>
              <a:rPr lang="ko-KR" altLang="en-US" sz="96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아이스타일</a:t>
            </a:r>
            <a:r>
              <a:rPr lang="en-US" altLang="ko-KR" sz="96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24</a:t>
            </a:r>
            <a:endParaRPr lang="en-US" altLang="ko-KR" sz="960" kern="0" noProof="1">
              <a:latin typeface="-윤고딕320" pitchFamily="18" charset="-127"/>
              <a:ea typeface="-윤고딕320" pitchFamily="18" charset="-127"/>
              <a:cs typeface="+mj-cs"/>
            </a:endParaRPr>
          </a:p>
          <a:p>
            <a:pPr latinLnBrk="0">
              <a:lnSpc>
                <a:spcPct val="150000"/>
              </a:lnSpc>
              <a:defRPr/>
            </a:pPr>
            <a:r>
              <a:rPr lang="ko-KR" altLang="en-US" sz="960" kern="0" noProof="1" smtClean="0">
                <a:latin typeface="-윤고딕320" pitchFamily="18" charset="-127"/>
                <a:ea typeface="-윤고딕320" pitchFamily="18" charset="-127"/>
                <a:cs typeface="+mj-cs"/>
              </a:rPr>
              <a:t>칼라앤터치</a:t>
            </a:r>
            <a:endParaRPr lang="en-US" altLang="ko-KR" sz="960" kern="0" noProof="1">
              <a:latin typeface="-윤고딕320" pitchFamily="18" charset="-127"/>
              <a:ea typeface="-윤고딕320" pitchFamily="18" charset="-127"/>
              <a:cs typeface="+mj-cs"/>
            </a:endParaRPr>
          </a:p>
        </p:txBody>
      </p:sp>
      <p:sp>
        <p:nvSpPr>
          <p:cNvPr id="79" name="Rectangle 8"/>
          <p:cNvSpPr txBox="1">
            <a:spLocks noChangeArrowheads="1"/>
          </p:cNvSpPr>
          <p:nvPr/>
        </p:nvSpPr>
        <p:spPr bwMode="gray">
          <a:xfrm>
            <a:off x="2676529" y="4210050"/>
            <a:ext cx="1238249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 anchorCtr="0"/>
          <a:lstStyle/>
          <a:p>
            <a:pPr latinLnBrk="0">
              <a:lnSpc>
                <a:spcPct val="150000"/>
              </a:lnSpc>
              <a:defRPr/>
            </a:pPr>
            <a:r>
              <a:rPr lang="en-US" altLang="ko-KR" sz="1100" kern="0" noProof="1" smtClean="0">
                <a:latin typeface="-윤고딕320" pitchFamily="18" charset="-127"/>
                <a:ea typeface="-윤고딕320" pitchFamily="18" charset="-127"/>
                <a:cs typeface="+mj-cs"/>
                <a:hlinkClick r:id="rId4"/>
              </a:rPr>
              <a:t>www.hansae.com</a:t>
            </a:r>
            <a:endParaRPr lang="en-US" altLang="ko-KR" sz="1100" kern="0" noProof="1" smtClean="0">
              <a:latin typeface="-윤고딕320" pitchFamily="18" charset="-127"/>
              <a:ea typeface="-윤고딕320" pitchFamily="18" charset="-127"/>
              <a:cs typeface="+mj-cs"/>
            </a:endParaRPr>
          </a:p>
          <a:p>
            <a:pPr latinLnBrk="0">
              <a:lnSpc>
                <a:spcPct val="150000"/>
              </a:lnSpc>
              <a:defRPr/>
            </a:pPr>
            <a:r>
              <a:rPr lang="en-US" altLang="ko-KR" sz="1100" kern="0" noProof="1" smtClean="0">
                <a:latin typeface="-윤고딕320" pitchFamily="18" charset="-127"/>
                <a:ea typeface="-윤고딕320" pitchFamily="18" charset="-127"/>
                <a:cs typeface="+mj-cs"/>
                <a:hlinkClick r:id="rId5"/>
              </a:rPr>
              <a:t>www.yes24.com</a:t>
            </a:r>
            <a:endParaRPr lang="en-US" altLang="ko-KR" sz="1100" kern="0" noProof="1" smtClean="0">
              <a:latin typeface="-윤고딕320" pitchFamily="18" charset="-127"/>
              <a:ea typeface="-윤고딕320" pitchFamily="18" charset="-127"/>
              <a:cs typeface="+mj-cs"/>
            </a:endParaRPr>
          </a:p>
          <a:p>
            <a:pPr latinLnBrk="0">
              <a:lnSpc>
                <a:spcPct val="150000"/>
              </a:lnSpc>
              <a:defRPr/>
            </a:pPr>
            <a:r>
              <a:rPr lang="en-US" altLang="ko-KR" sz="1100" kern="0" noProof="1" smtClean="0">
                <a:latin typeface="-윤고딕320" pitchFamily="18" charset="-127"/>
                <a:ea typeface="-윤고딕320" pitchFamily="18" charset="-127"/>
                <a:cs typeface="+mj-cs"/>
                <a:hlinkClick r:id="rId6"/>
              </a:rPr>
              <a:t>www.istyle24.com</a:t>
            </a:r>
            <a:endParaRPr lang="en-US" altLang="ko-KR" sz="1100" kern="0" noProof="1" smtClean="0">
              <a:latin typeface="-윤고딕320" pitchFamily="18" charset="-127"/>
              <a:ea typeface="-윤고딕320" pitchFamily="18" charset="-127"/>
              <a:cs typeface="+mj-cs"/>
            </a:endParaRPr>
          </a:p>
          <a:p>
            <a:pPr latinLnBrk="0">
              <a:lnSpc>
                <a:spcPct val="150000"/>
              </a:lnSpc>
              <a:defRPr/>
            </a:pPr>
            <a:endParaRPr lang="en-US" altLang="ko-KR" sz="1100" kern="0" noProof="1" smtClean="0">
              <a:latin typeface="-윤고딕320" pitchFamily="18" charset="-127"/>
              <a:ea typeface="-윤고딕320" pitchFamily="18" charset="-127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3269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851408"/>
              </p:ext>
            </p:extLst>
          </p:nvPr>
        </p:nvGraphicFramePr>
        <p:xfrm>
          <a:off x="-375149" y="200491"/>
          <a:ext cx="9934434" cy="7898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그림 2" descr="홀딩스로고2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119285" y="391332"/>
            <a:ext cx="1440000" cy="398712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395536" y="200491"/>
            <a:ext cx="9268252" cy="1158046"/>
          </a:xfrm>
          <a:prstGeom prst="rect">
            <a:avLst/>
          </a:prstGeom>
          <a:noFill/>
          <a:ln w="88900">
            <a:solidFill>
              <a:schemeClr val="bg2">
                <a:lumMod val="9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3200" dirty="0" smtClean="0">
                <a:solidFill>
                  <a:schemeClr val="bg1">
                    <a:lumMod val="50000"/>
                  </a:schemeClr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관계도</a:t>
            </a:r>
            <a:endParaRPr lang="ko-KR" altLang="en-US" sz="3200" dirty="0">
              <a:solidFill>
                <a:schemeClr val="bg1">
                  <a:lumMod val="50000"/>
                </a:schemeClr>
              </a:solidFill>
              <a:latin typeface="한컴 윤고딕 230" panose="02020603020101020101" pitchFamily="18" charset="-127"/>
              <a:ea typeface="한컴 윤고딕 230" panose="02020603020101020101" pitchFamily="18" charset="-127"/>
            </a:endParaRPr>
          </a:p>
        </p:txBody>
      </p:sp>
      <p:sp>
        <p:nvSpPr>
          <p:cNvPr id="2" name="모서리가 둥근 직사각형 1"/>
          <p:cNvSpPr/>
          <p:nvPr/>
        </p:nvSpPr>
        <p:spPr>
          <a:xfrm>
            <a:off x="5598152" y="5773783"/>
            <a:ext cx="2364378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600" b="1" dirty="0" err="1" smtClean="0">
                <a:solidFill>
                  <a:schemeClr val="accent1">
                    <a:lumMod val="50000"/>
                  </a:schemeClr>
                </a:solidFill>
              </a:rPr>
              <a:t>한세예스</a:t>
            </a:r>
            <a:r>
              <a:rPr lang="en-US" altLang="ko-KR" sz="1600" b="1" dirty="0" smtClean="0">
                <a:solidFill>
                  <a:schemeClr val="accent1">
                    <a:lumMod val="50000"/>
                  </a:schemeClr>
                </a:solidFill>
              </a:rPr>
              <a:t>24</a:t>
            </a:r>
            <a:r>
              <a:rPr lang="ko-KR" altLang="en-US" sz="1600" b="1" dirty="0" smtClean="0">
                <a:solidFill>
                  <a:schemeClr val="accent1">
                    <a:lumMod val="50000"/>
                  </a:schemeClr>
                </a:solidFill>
              </a:rPr>
              <a:t>문화재단</a:t>
            </a:r>
            <a:endParaRPr lang="ko-KR" altLang="en-US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00485" y="5598571"/>
            <a:ext cx="7410240" cy="807623"/>
          </a:xfrm>
          <a:prstGeom prst="rect">
            <a:avLst/>
          </a:prstGeom>
          <a:noFill/>
          <a:ln w="889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재</a:t>
            </a:r>
            <a:r>
              <a:rPr lang="ko-KR" altLang="en-US" sz="1600" dirty="0">
                <a:solidFill>
                  <a:schemeClr val="tx1"/>
                </a:solidFill>
                <a:latin typeface="+mn-ea"/>
              </a:rPr>
              <a:t>단</a:t>
            </a:r>
          </a:p>
        </p:txBody>
      </p:sp>
    </p:spTree>
    <p:extLst>
      <p:ext uri="{BB962C8B-B14F-4D97-AF65-F5344CB8AC3E}">
        <p14:creationId xmlns:p14="http://schemas.microsoft.com/office/powerpoint/2010/main" val="275385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gray">
          <a:xfrm>
            <a:off x="8321901" y="1655204"/>
            <a:ext cx="1155897" cy="260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r" latinLnBrk="0">
              <a:lnSpc>
                <a:spcPct val="90000"/>
              </a:lnSpc>
              <a:defRPr/>
            </a:pPr>
            <a:r>
              <a:rPr lang="en-US" altLang="ko-KR" sz="1100" kern="0" noProof="1" smtClean="0">
                <a:latin typeface="+mn-ea"/>
                <a:cs typeface="+mj-cs"/>
              </a:rPr>
              <a:t>(</a:t>
            </a:r>
            <a:r>
              <a:rPr lang="ko-KR" altLang="en-US" sz="1100" kern="0" noProof="1" smtClean="0">
                <a:latin typeface="+mn-ea"/>
                <a:cs typeface="+mj-cs"/>
              </a:rPr>
              <a:t>단위</a:t>
            </a:r>
            <a:r>
              <a:rPr lang="ko-KR" altLang="en-US" sz="1100" kern="0" spc="-150" noProof="1" smtClean="0">
                <a:latin typeface="+mn-ea"/>
                <a:cs typeface="+mj-cs"/>
              </a:rPr>
              <a:t> </a:t>
            </a:r>
            <a:r>
              <a:rPr lang="en-US" altLang="ko-KR" sz="1100" kern="0" spc="-150" noProof="1" smtClean="0">
                <a:latin typeface="+mn-ea"/>
                <a:cs typeface="+mj-cs"/>
              </a:rPr>
              <a:t>: </a:t>
            </a:r>
            <a:r>
              <a:rPr lang="ko-KR" altLang="en-US" sz="1100" kern="0" noProof="1" smtClean="0">
                <a:latin typeface="+mn-ea"/>
                <a:cs typeface="+mj-cs"/>
              </a:rPr>
              <a:t>억원</a:t>
            </a:r>
            <a:r>
              <a:rPr lang="en-US" altLang="ko-KR" sz="1100" kern="0" noProof="1" smtClean="0">
                <a:latin typeface="+mn-ea"/>
                <a:cs typeface="+mj-cs"/>
              </a:rPr>
              <a:t>)</a:t>
            </a:r>
            <a:endParaRPr lang="en-US" sz="1100" kern="0" noProof="1">
              <a:latin typeface="+mn-ea"/>
              <a:cs typeface="+mj-cs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95536" y="200491"/>
            <a:ext cx="9268252" cy="1158046"/>
          </a:xfrm>
          <a:prstGeom prst="rect">
            <a:avLst/>
          </a:prstGeom>
          <a:noFill/>
          <a:ln w="88900">
            <a:solidFill>
              <a:schemeClr val="bg2">
                <a:lumMod val="9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200" dirty="0" smtClean="0">
                <a:solidFill>
                  <a:schemeClr val="bg1">
                    <a:lumMod val="50000"/>
                  </a:schemeClr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VISION</a:t>
            </a:r>
            <a:endParaRPr lang="ko-KR" altLang="en-US" sz="3200" dirty="0">
              <a:solidFill>
                <a:schemeClr val="bg1">
                  <a:lumMod val="50000"/>
                </a:schemeClr>
              </a:solidFill>
              <a:latin typeface="한컴 윤고딕 230" panose="02020603020101020101" pitchFamily="18" charset="-127"/>
              <a:ea typeface="한컴 윤고딕 230" panose="02020603020101020101" pitchFamily="18" charset="-127"/>
            </a:endParaRPr>
          </a:p>
        </p:txBody>
      </p:sp>
      <p:graphicFrame>
        <p:nvGraphicFramePr>
          <p:cNvPr id="9" name="개체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9637716"/>
              </p:ext>
            </p:extLst>
          </p:nvPr>
        </p:nvGraphicFramePr>
        <p:xfrm>
          <a:off x="485066" y="1993901"/>
          <a:ext cx="9089192" cy="1951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워크시트" r:id="rId4" imgW="9096467" imgH="1952700" progId="Excel.Sheet.12">
                  <p:embed/>
                </p:oleObj>
              </mc:Choice>
              <mc:Fallback>
                <p:oleObj name="워크시트" r:id="rId4" imgW="9096467" imgH="19527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5066" y="1993901"/>
                        <a:ext cx="9089192" cy="19510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그룹 9"/>
          <p:cNvGrpSpPr/>
          <p:nvPr/>
        </p:nvGrpSpPr>
        <p:grpSpPr>
          <a:xfrm>
            <a:off x="1216954" y="5714968"/>
            <a:ext cx="4146489" cy="341141"/>
            <a:chOff x="895348" y="5177479"/>
            <a:chExt cx="4006975" cy="533158"/>
          </a:xfrm>
        </p:grpSpPr>
        <p:sp>
          <p:nvSpPr>
            <p:cNvPr id="11" name="직사각형 10"/>
            <p:cNvSpPr>
              <a:spLocks/>
            </p:cNvSpPr>
            <p:nvPr/>
          </p:nvSpPr>
          <p:spPr bwMode="auto">
            <a:xfrm>
              <a:off x="895348" y="5177479"/>
              <a:ext cx="1538933" cy="533158"/>
            </a:xfrm>
            <a:prstGeom prst="rect">
              <a:avLst/>
            </a:prstGeom>
            <a:solidFill>
              <a:srgbClr val="2268B4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ko-KR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직사각형 13"/>
            <p:cNvSpPr>
              <a:spLocks noChangeAspect="1"/>
            </p:cNvSpPr>
            <p:nvPr/>
          </p:nvSpPr>
          <p:spPr bwMode="auto">
            <a:xfrm>
              <a:off x="2434281" y="5177481"/>
              <a:ext cx="2468042" cy="533156"/>
            </a:xfrm>
            <a:prstGeom prst="rect">
              <a:avLst/>
            </a:prstGeom>
            <a:solidFill>
              <a:srgbClr val="FF8519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ko-KR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6" name="Rectangle 8"/>
          <p:cNvSpPr txBox="1">
            <a:spLocks noChangeArrowheads="1"/>
          </p:cNvSpPr>
          <p:nvPr/>
        </p:nvSpPr>
        <p:spPr bwMode="gray">
          <a:xfrm>
            <a:off x="559741" y="5772724"/>
            <a:ext cx="602124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r" latinLnBrk="0">
              <a:lnSpc>
                <a:spcPct val="90000"/>
              </a:lnSpc>
              <a:defRPr/>
            </a:pPr>
            <a:r>
              <a:rPr lang="en-US" altLang="ko-KR" sz="1200" kern="0" noProof="1" smtClean="0">
                <a:latin typeface="-윤고딕330" pitchFamily="18" charset="-127"/>
                <a:ea typeface="-윤고딕330" pitchFamily="18" charset="-127"/>
                <a:cs typeface="+mj-cs"/>
              </a:rPr>
              <a:t>2015(e)</a:t>
            </a:r>
            <a:endParaRPr lang="en-US" sz="1200" kern="0" noProof="1">
              <a:latin typeface="-윤고딕330" pitchFamily="18" charset="-127"/>
              <a:ea typeface="-윤고딕330" pitchFamily="18" charset="-127"/>
              <a:cs typeface="+mj-cs"/>
            </a:endParaRP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 bwMode="gray">
          <a:xfrm>
            <a:off x="2636180" y="5986336"/>
            <a:ext cx="1390650" cy="2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ctr" latinLnBrk="0">
              <a:lnSpc>
                <a:spcPct val="90000"/>
              </a:lnSpc>
              <a:defRPr/>
            </a:pPr>
            <a:endParaRPr lang="en-US" altLang="ko-KR" sz="1400" kern="0" noProof="1" smtClean="0"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  <p:sp>
        <p:nvSpPr>
          <p:cNvPr id="19" name="Rectangle 8"/>
          <p:cNvSpPr txBox="1">
            <a:spLocks noChangeArrowheads="1"/>
          </p:cNvSpPr>
          <p:nvPr/>
        </p:nvSpPr>
        <p:spPr bwMode="gray">
          <a:xfrm>
            <a:off x="3539908" y="5797127"/>
            <a:ext cx="900000" cy="2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algn="ctr" latinLnBrk="0">
              <a:lnSpc>
                <a:spcPct val="90000"/>
              </a:lnSpc>
              <a:defRPr/>
            </a:pPr>
            <a:r>
              <a:rPr lang="en-US" altLang="ko-KR" sz="1400" b="1" kern="0" noProof="1" smtClean="0"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14,958</a:t>
            </a:r>
          </a:p>
        </p:txBody>
      </p:sp>
      <p:sp>
        <p:nvSpPr>
          <p:cNvPr id="21" name="Rectangle 8"/>
          <p:cNvSpPr txBox="1">
            <a:spLocks noChangeArrowheads="1"/>
          </p:cNvSpPr>
          <p:nvPr/>
        </p:nvSpPr>
        <p:spPr bwMode="gray">
          <a:xfrm>
            <a:off x="1680420" y="5777537"/>
            <a:ext cx="612000" cy="2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algn="ctr" latinLnBrk="0">
              <a:lnSpc>
                <a:spcPct val="90000"/>
              </a:lnSpc>
              <a:defRPr/>
            </a:pPr>
            <a:r>
              <a:rPr lang="en-US" altLang="ko-KR" sz="1400" b="1" kern="0" noProof="1" smtClean="0"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5,000</a:t>
            </a:r>
          </a:p>
        </p:txBody>
      </p:sp>
      <p:sp>
        <p:nvSpPr>
          <p:cNvPr id="24" name="Rectangle 8"/>
          <p:cNvSpPr txBox="1">
            <a:spLocks noChangeArrowheads="1"/>
          </p:cNvSpPr>
          <p:nvPr/>
        </p:nvSpPr>
        <p:spPr bwMode="gray">
          <a:xfrm>
            <a:off x="5520197" y="5743127"/>
            <a:ext cx="107655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latinLnBrk="0">
              <a:lnSpc>
                <a:spcPct val="90000"/>
              </a:lnSpc>
              <a:defRPr/>
            </a:pPr>
            <a:r>
              <a:rPr lang="en-US" b="1" kern="0" noProof="1" smtClean="0">
                <a:latin typeface="+mn-ea"/>
                <a:cs typeface="+mj-cs"/>
              </a:rPr>
              <a:t>18,558</a:t>
            </a:r>
            <a:endParaRPr lang="en-US" sz="1600" kern="0" noProof="1">
              <a:latin typeface="+mn-ea"/>
              <a:ea typeface="+mn-ea"/>
              <a:cs typeface="+mj-cs"/>
            </a:endParaRPr>
          </a:p>
        </p:txBody>
      </p:sp>
      <p:grpSp>
        <p:nvGrpSpPr>
          <p:cNvPr id="26" name="그룹 25"/>
          <p:cNvGrpSpPr/>
          <p:nvPr/>
        </p:nvGrpSpPr>
        <p:grpSpPr>
          <a:xfrm>
            <a:off x="7222518" y="4591333"/>
            <a:ext cx="1281402" cy="742501"/>
            <a:chOff x="7284277" y="1981656"/>
            <a:chExt cx="1281402" cy="742501"/>
          </a:xfrm>
        </p:grpSpPr>
        <p:sp>
          <p:nvSpPr>
            <p:cNvPr id="27" name="직사각형 26"/>
            <p:cNvSpPr/>
            <p:nvPr/>
          </p:nvSpPr>
          <p:spPr bwMode="auto">
            <a:xfrm>
              <a:off x="7284277" y="2502128"/>
              <a:ext cx="180000" cy="180000"/>
            </a:xfrm>
            <a:prstGeom prst="rect">
              <a:avLst/>
            </a:prstGeom>
            <a:solidFill>
              <a:srgbClr val="2268B4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ko-KR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직사각형 27"/>
            <p:cNvSpPr/>
            <p:nvPr/>
          </p:nvSpPr>
          <p:spPr bwMode="auto">
            <a:xfrm>
              <a:off x="7284277" y="2018925"/>
              <a:ext cx="180000" cy="180000"/>
            </a:xfrm>
            <a:prstGeom prst="rect">
              <a:avLst/>
            </a:prstGeom>
            <a:solidFill>
              <a:srgbClr val="FF8519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ko-KR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Rectangle 8"/>
            <p:cNvSpPr txBox="1">
              <a:spLocks noChangeArrowheads="1"/>
            </p:cNvSpPr>
            <p:nvPr/>
          </p:nvSpPr>
          <p:spPr bwMode="gray">
            <a:xfrm>
              <a:off x="7544753" y="1981656"/>
              <a:ext cx="1020926" cy="217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latinLnBrk="0">
                <a:lnSpc>
                  <a:spcPct val="90000"/>
                </a:lnSpc>
                <a:defRPr/>
              </a:pPr>
              <a:r>
                <a:rPr lang="ko-KR" altLang="en-US" sz="1200" kern="0" noProof="1" smtClean="0">
                  <a:latin typeface="-윤고딕330" pitchFamily="18" charset="-127"/>
                  <a:ea typeface="-윤고딕330" pitchFamily="18" charset="-127"/>
                </a:rPr>
                <a:t>한세실업 계열</a:t>
              </a:r>
              <a:endParaRPr lang="en-US" sz="1200" b="1" kern="0" noProof="1">
                <a:latin typeface="+mn-ea"/>
                <a:ea typeface="+mn-ea"/>
                <a:cs typeface="+mj-cs"/>
              </a:endParaRPr>
            </a:p>
          </p:txBody>
        </p:sp>
        <p:sp>
          <p:nvSpPr>
            <p:cNvPr id="32" name="Rectangle 8"/>
            <p:cNvSpPr txBox="1">
              <a:spLocks noChangeArrowheads="1"/>
            </p:cNvSpPr>
            <p:nvPr/>
          </p:nvSpPr>
          <p:spPr bwMode="gray">
            <a:xfrm>
              <a:off x="7544753" y="2474581"/>
              <a:ext cx="900000" cy="249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latinLnBrk="0">
                <a:lnSpc>
                  <a:spcPct val="90000"/>
                </a:lnSpc>
                <a:defRPr/>
              </a:pPr>
              <a:r>
                <a:rPr lang="en-US" sz="1200" kern="0" noProof="1" smtClean="0">
                  <a:latin typeface="+mn-ea"/>
                  <a:ea typeface="-윤고딕330" pitchFamily="18" charset="-127"/>
                </a:rPr>
                <a:t>YES24 </a:t>
              </a:r>
              <a:r>
                <a:rPr lang="ko-KR" altLang="en-US" sz="1200" kern="0" noProof="1" smtClean="0">
                  <a:latin typeface="+mn-ea"/>
                  <a:ea typeface="-윤고딕330" pitchFamily="18" charset="-127"/>
                </a:rPr>
                <a:t>계열</a:t>
              </a:r>
              <a:endParaRPr lang="en-US" sz="1200" b="1" kern="0" noProof="1">
                <a:latin typeface="+mn-ea"/>
              </a:endParaRPr>
            </a:p>
          </p:txBody>
        </p:sp>
      </p:grpSp>
      <p:grpSp>
        <p:nvGrpSpPr>
          <p:cNvPr id="45" name="그룹 44"/>
          <p:cNvGrpSpPr/>
          <p:nvPr/>
        </p:nvGrpSpPr>
        <p:grpSpPr>
          <a:xfrm>
            <a:off x="1216954" y="5119279"/>
            <a:ext cx="3812708" cy="341141"/>
            <a:chOff x="895348" y="5177479"/>
            <a:chExt cx="4006975" cy="533158"/>
          </a:xfrm>
        </p:grpSpPr>
        <p:sp>
          <p:nvSpPr>
            <p:cNvPr id="46" name="직사각형 45"/>
            <p:cNvSpPr>
              <a:spLocks/>
            </p:cNvSpPr>
            <p:nvPr/>
          </p:nvSpPr>
          <p:spPr bwMode="auto">
            <a:xfrm>
              <a:off x="895348" y="5177479"/>
              <a:ext cx="1538933" cy="533158"/>
            </a:xfrm>
            <a:prstGeom prst="rect">
              <a:avLst/>
            </a:prstGeom>
            <a:solidFill>
              <a:srgbClr val="2268B4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ko-KR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7" name="직사각형 46"/>
            <p:cNvSpPr>
              <a:spLocks noChangeAspect="1"/>
            </p:cNvSpPr>
            <p:nvPr/>
          </p:nvSpPr>
          <p:spPr bwMode="auto">
            <a:xfrm>
              <a:off x="2434281" y="5177481"/>
              <a:ext cx="2468042" cy="533156"/>
            </a:xfrm>
            <a:prstGeom prst="rect">
              <a:avLst/>
            </a:prstGeom>
            <a:solidFill>
              <a:srgbClr val="FF8519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ko-KR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8" name="Rectangle 8"/>
          <p:cNvSpPr txBox="1">
            <a:spLocks noChangeArrowheads="1"/>
          </p:cNvSpPr>
          <p:nvPr/>
        </p:nvSpPr>
        <p:spPr bwMode="gray">
          <a:xfrm>
            <a:off x="559741" y="5177035"/>
            <a:ext cx="602124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r" latinLnBrk="0">
              <a:lnSpc>
                <a:spcPct val="90000"/>
              </a:lnSpc>
              <a:defRPr/>
            </a:pPr>
            <a:r>
              <a:rPr lang="en-US" altLang="ko-KR" sz="1200" kern="0" noProof="1" smtClean="0">
                <a:latin typeface="-윤고딕330" pitchFamily="18" charset="-127"/>
                <a:ea typeface="-윤고딕330" pitchFamily="18" charset="-127"/>
                <a:cs typeface="+mj-cs"/>
              </a:rPr>
              <a:t>2014(e)</a:t>
            </a:r>
            <a:endParaRPr lang="en-US" sz="1200" kern="0" noProof="1">
              <a:latin typeface="-윤고딕330" pitchFamily="18" charset="-127"/>
              <a:ea typeface="-윤고딕330" pitchFamily="18" charset="-127"/>
              <a:cs typeface="+mj-cs"/>
            </a:endParaRPr>
          </a:p>
        </p:txBody>
      </p:sp>
      <p:sp>
        <p:nvSpPr>
          <p:cNvPr id="49" name="Rectangle 8"/>
          <p:cNvSpPr txBox="1">
            <a:spLocks noChangeArrowheads="1"/>
          </p:cNvSpPr>
          <p:nvPr/>
        </p:nvSpPr>
        <p:spPr bwMode="gray">
          <a:xfrm>
            <a:off x="2636180" y="5390647"/>
            <a:ext cx="1390650" cy="2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ctr" latinLnBrk="0">
              <a:lnSpc>
                <a:spcPct val="90000"/>
              </a:lnSpc>
              <a:defRPr/>
            </a:pPr>
            <a:endParaRPr lang="en-US" altLang="ko-KR" sz="1400" kern="0" noProof="1" smtClean="0"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  <p:sp>
        <p:nvSpPr>
          <p:cNvPr id="50" name="Rectangle 8"/>
          <p:cNvSpPr txBox="1">
            <a:spLocks noChangeArrowheads="1"/>
          </p:cNvSpPr>
          <p:nvPr/>
        </p:nvSpPr>
        <p:spPr bwMode="gray">
          <a:xfrm>
            <a:off x="3206271" y="5201438"/>
            <a:ext cx="900000" cy="2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algn="ctr" latinLnBrk="0">
              <a:lnSpc>
                <a:spcPct val="90000"/>
              </a:lnSpc>
              <a:defRPr/>
            </a:pPr>
            <a:r>
              <a:rPr lang="en-US" altLang="ko-KR" sz="1400" b="1" kern="0" noProof="1" smtClean="0"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13,163</a:t>
            </a:r>
          </a:p>
        </p:txBody>
      </p:sp>
      <p:sp>
        <p:nvSpPr>
          <p:cNvPr id="51" name="Rectangle 8"/>
          <p:cNvSpPr txBox="1">
            <a:spLocks noChangeArrowheads="1"/>
          </p:cNvSpPr>
          <p:nvPr/>
        </p:nvSpPr>
        <p:spPr bwMode="gray">
          <a:xfrm>
            <a:off x="1587839" y="5181848"/>
            <a:ext cx="612000" cy="2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algn="ctr" latinLnBrk="0">
              <a:lnSpc>
                <a:spcPct val="90000"/>
              </a:lnSpc>
              <a:defRPr/>
            </a:pPr>
            <a:r>
              <a:rPr lang="en-US" altLang="ko-KR" sz="1400" b="1" kern="0" noProof="1" smtClean="0"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4,557</a:t>
            </a:r>
          </a:p>
        </p:txBody>
      </p:sp>
      <p:sp>
        <p:nvSpPr>
          <p:cNvPr id="52" name="Rectangle 8"/>
          <p:cNvSpPr txBox="1">
            <a:spLocks noChangeArrowheads="1"/>
          </p:cNvSpPr>
          <p:nvPr/>
        </p:nvSpPr>
        <p:spPr bwMode="gray">
          <a:xfrm>
            <a:off x="5520197" y="5147438"/>
            <a:ext cx="107655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latinLnBrk="0">
              <a:lnSpc>
                <a:spcPct val="90000"/>
              </a:lnSpc>
              <a:defRPr/>
            </a:pPr>
            <a:r>
              <a:rPr lang="en-US" b="1" kern="0" noProof="1" smtClean="0">
                <a:latin typeface="+mn-ea"/>
                <a:cs typeface="+mj-cs"/>
              </a:rPr>
              <a:t>16,557</a:t>
            </a:r>
            <a:endParaRPr lang="en-US" sz="1600" kern="0" noProof="1">
              <a:latin typeface="+mn-ea"/>
              <a:ea typeface="+mn-ea"/>
              <a:cs typeface="+mj-cs"/>
            </a:endParaRPr>
          </a:p>
        </p:txBody>
      </p:sp>
      <p:grpSp>
        <p:nvGrpSpPr>
          <p:cNvPr id="53" name="그룹 52"/>
          <p:cNvGrpSpPr/>
          <p:nvPr/>
        </p:nvGrpSpPr>
        <p:grpSpPr>
          <a:xfrm>
            <a:off x="1216956" y="4568769"/>
            <a:ext cx="3368108" cy="341141"/>
            <a:chOff x="895348" y="5177479"/>
            <a:chExt cx="4006975" cy="533158"/>
          </a:xfrm>
        </p:grpSpPr>
        <p:sp>
          <p:nvSpPr>
            <p:cNvPr id="54" name="직사각형 53"/>
            <p:cNvSpPr>
              <a:spLocks/>
            </p:cNvSpPr>
            <p:nvPr/>
          </p:nvSpPr>
          <p:spPr bwMode="auto">
            <a:xfrm>
              <a:off x="895348" y="5177479"/>
              <a:ext cx="1538933" cy="533158"/>
            </a:xfrm>
            <a:prstGeom prst="rect">
              <a:avLst/>
            </a:prstGeom>
            <a:solidFill>
              <a:srgbClr val="2268B4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ko-KR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5" name="직사각형 54"/>
            <p:cNvSpPr>
              <a:spLocks noChangeAspect="1"/>
            </p:cNvSpPr>
            <p:nvPr/>
          </p:nvSpPr>
          <p:spPr bwMode="auto">
            <a:xfrm>
              <a:off x="2434281" y="5177481"/>
              <a:ext cx="2468042" cy="533156"/>
            </a:xfrm>
            <a:prstGeom prst="rect">
              <a:avLst/>
            </a:prstGeom>
            <a:solidFill>
              <a:srgbClr val="FF8519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ko-KR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56" name="Rectangle 8"/>
          <p:cNvSpPr txBox="1">
            <a:spLocks noChangeArrowheads="1"/>
          </p:cNvSpPr>
          <p:nvPr/>
        </p:nvSpPr>
        <p:spPr bwMode="gray">
          <a:xfrm>
            <a:off x="395536" y="4601435"/>
            <a:ext cx="602124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r" latinLnBrk="0">
              <a:lnSpc>
                <a:spcPct val="90000"/>
              </a:lnSpc>
              <a:defRPr/>
            </a:pPr>
            <a:r>
              <a:rPr lang="en-US" altLang="ko-KR" sz="1200" kern="0" noProof="1" smtClean="0">
                <a:latin typeface="-윤고딕330" pitchFamily="18" charset="-127"/>
                <a:ea typeface="-윤고딕330" pitchFamily="18" charset="-127"/>
                <a:cs typeface="+mj-cs"/>
              </a:rPr>
              <a:t>2013</a:t>
            </a:r>
            <a:endParaRPr lang="en-US" sz="1200" kern="0" noProof="1">
              <a:latin typeface="-윤고딕330" pitchFamily="18" charset="-127"/>
              <a:ea typeface="-윤고딕330" pitchFamily="18" charset="-127"/>
              <a:cs typeface="+mj-cs"/>
            </a:endParaRPr>
          </a:p>
        </p:txBody>
      </p:sp>
      <p:sp>
        <p:nvSpPr>
          <p:cNvPr id="57" name="Rectangle 8"/>
          <p:cNvSpPr txBox="1">
            <a:spLocks noChangeArrowheads="1"/>
          </p:cNvSpPr>
          <p:nvPr/>
        </p:nvSpPr>
        <p:spPr bwMode="gray">
          <a:xfrm>
            <a:off x="2636180" y="4840137"/>
            <a:ext cx="1390650" cy="2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ctr" latinLnBrk="0">
              <a:lnSpc>
                <a:spcPct val="90000"/>
              </a:lnSpc>
              <a:defRPr/>
            </a:pPr>
            <a:endParaRPr lang="en-US" altLang="ko-KR" sz="1400" kern="0" noProof="1" smtClean="0"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  <p:sp>
        <p:nvSpPr>
          <p:cNvPr id="58" name="Rectangle 8"/>
          <p:cNvSpPr txBox="1">
            <a:spLocks noChangeArrowheads="1"/>
          </p:cNvSpPr>
          <p:nvPr/>
        </p:nvSpPr>
        <p:spPr bwMode="gray">
          <a:xfrm>
            <a:off x="3097793" y="4610602"/>
            <a:ext cx="900000" cy="2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algn="ctr" latinLnBrk="0">
              <a:lnSpc>
                <a:spcPct val="90000"/>
              </a:lnSpc>
              <a:defRPr/>
            </a:pPr>
            <a:r>
              <a:rPr lang="en-US" altLang="ko-KR" sz="1400" b="1" kern="0" noProof="1" smtClean="0"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12,190</a:t>
            </a:r>
          </a:p>
        </p:txBody>
      </p:sp>
      <p:sp>
        <p:nvSpPr>
          <p:cNvPr id="59" name="Rectangle 8"/>
          <p:cNvSpPr txBox="1">
            <a:spLocks noChangeArrowheads="1"/>
          </p:cNvSpPr>
          <p:nvPr/>
        </p:nvSpPr>
        <p:spPr bwMode="gray">
          <a:xfrm>
            <a:off x="1557739" y="4631348"/>
            <a:ext cx="612000" cy="2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algn="ctr" latinLnBrk="0">
              <a:lnSpc>
                <a:spcPct val="90000"/>
              </a:lnSpc>
              <a:defRPr/>
            </a:pPr>
            <a:r>
              <a:rPr lang="en-US" altLang="ko-KR" sz="1400" b="1" kern="0" noProof="1" smtClean="0"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4,300</a:t>
            </a:r>
          </a:p>
        </p:txBody>
      </p:sp>
      <p:sp>
        <p:nvSpPr>
          <p:cNvPr id="60" name="Rectangle 8"/>
          <p:cNvSpPr txBox="1">
            <a:spLocks noChangeArrowheads="1"/>
          </p:cNvSpPr>
          <p:nvPr/>
        </p:nvSpPr>
        <p:spPr bwMode="gray">
          <a:xfrm>
            <a:off x="5520197" y="4606312"/>
            <a:ext cx="107655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latinLnBrk="0">
              <a:lnSpc>
                <a:spcPct val="90000"/>
              </a:lnSpc>
              <a:defRPr/>
            </a:pPr>
            <a:r>
              <a:rPr lang="en-US" b="1" kern="0" noProof="1" smtClean="0">
                <a:latin typeface="+mn-ea"/>
                <a:cs typeface="+mj-cs"/>
              </a:rPr>
              <a:t>15,712</a:t>
            </a:r>
            <a:endParaRPr lang="en-US" sz="1600" kern="0" noProof="1">
              <a:latin typeface="+mn-ea"/>
              <a:ea typeface="+mn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7239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789" y="1565747"/>
            <a:ext cx="5624823" cy="336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9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180</Words>
  <Application>Microsoft Office PowerPoint</Application>
  <PresentationFormat>A4 용지(210x297mm)</PresentationFormat>
  <Paragraphs>75</Paragraphs>
  <Slides>5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5" baseType="lpstr">
      <vt:lpstr>HY각헤드라인M</vt:lpstr>
      <vt:lpstr>맑은 고딕</vt:lpstr>
      <vt:lpstr>-윤고딕320</vt:lpstr>
      <vt:lpstr>-윤고딕330</vt:lpstr>
      <vt:lpstr>한컴 윤고딕 230</vt:lpstr>
      <vt:lpstr>Arial</vt:lpstr>
      <vt:lpstr>Wingdings</vt:lpstr>
      <vt:lpstr>Wingdings 2</vt:lpstr>
      <vt:lpstr>Office 테마</vt:lpstr>
      <vt:lpstr>워크시트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한세예스24 홀딩스</dc:title>
  <dc:creator>박성열(Steve S.Y. Park)</dc:creator>
  <cp:lastModifiedBy>이중기(Lee Joongki)</cp:lastModifiedBy>
  <cp:revision>81</cp:revision>
  <cp:lastPrinted>2014-06-18T05:29:45Z</cp:lastPrinted>
  <dcterms:created xsi:type="dcterms:W3CDTF">2014-06-18T01:04:05Z</dcterms:created>
  <dcterms:modified xsi:type="dcterms:W3CDTF">2014-10-08T05:42:26Z</dcterms:modified>
</cp:coreProperties>
</file>